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Lst>
  <p:notesMasterIdLst>
    <p:notesMasterId r:id="rId43"/>
  </p:notesMasterIdLst>
  <p:handoutMasterIdLst>
    <p:handoutMasterId r:id="rId44"/>
  </p:handoutMasterIdLst>
  <p:sldIdLst>
    <p:sldId id="274" r:id="rId2"/>
    <p:sldId id="544" r:id="rId3"/>
    <p:sldId id="276" r:id="rId4"/>
    <p:sldId id="556" r:id="rId5"/>
    <p:sldId id="563" r:id="rId6"/>
    <p:sldId id="564" r:id="rId7"/>
    <p:sldId id="565" r:id="rId8"/>
    <p:sldId id="566" r:id="rId9"/>
    <p:sldId id="567" r:id="rId10"/>
    <p:sldId id="588" r:id="rId11"/>
    <p:sldId id="587" r:id="rId12"/>
    <p:sldId id="568" r:id="rId13"/>
    <p:sldId id="569" r:id="rId14"/>
    <p:sldId id="578" r:id="rId15"/>
    <p:sldId id="585" r:id="rId16"/>
    <p:sldId id="589" r:id="rId17"/>
    <p:sldId id="561" r:id="rId18"/>
    <p:sldId id="571" r:id="rId19"/>
    <p:sldId id="570" r:id="rId20"/>
    <p:sldId id="574" r:id="rId21"/>
    <p:sldId id="584" r:id="rId22"/>
    <p:sldId id="575" r:id="rId23"/>
    <p:sldId id="576" r:id="rId24"/>
    <p:sldId id="577" r:id="rId25"/>
    <p:sldId id="586" r:id="rId26"/>
    <p:sldId id="590" r:id="rId27"/>
    <p:sldId id="562" r:id="rId28"/>
    <p:sldId id="572" r:id="rId29"/>
    <p:sldId id="573" r:id="rId30"/>
    <p:sldId id="579" r:id="rId31"/>
    <p:sldId id="580" r:id="rId32"/>
    <p:sldId id="581" r:id="rId33"/>
    <p:sldId id="582" r:id="rId34"/>
    <p:sldId id="583" r:id="rId35"/>
    <p:sldId id="591" r:id="rId36"/>
    <p:sldId id="560" r:id="rId37"/>
    <p:sldId id="349" r:id="rId38"/>
    <p:sldId id="401" r:id="rId39"/>
    <p:sldId id="490" r:id="rId40"/>
    <p:sldId id="491" r:id="rId41"/>
    <p:sldId id="405"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09A2BE3-2D0E-4BDF-9E7B-B5B14B6C6981}">
          <p14:sldIdLst>
            <p14:sldId id="274"/>
            <p14:sldId id="544"/>
            <p14:sldId id="276"/>
          </p14:sldIdLst>
        </p14:section>
        <p14:section name="1. General principles" id="{28490C21-E62B-4BD0-B417-E91CF43870A2}">
          <p14:sldIdLst>
            <p14:sldId id="556"/>
            <p14:sldId id="563"/>
            <p14:sldId id="564"/>
            <p14:sldId id="565"/>
            <p14:sldId id="566"/>
            <p14:sldId id="567"/>
            <p14:sldId id="588"/>
            <p14:sldId id="587"/>
            <p14:sldId id="568"/>
            <p14:sldId id="569"/>
            <p14:sldId id="578"/>
            <p14:sldId id="585"/>
            <p14:sldId id="589"/>
          </p14:sldIdLst>
        </p14:section>
        <p14:section name="2. Security considerations and mechanisms to protect" id="{4ADC61C3-2954-4C8C-B504-2E78090FFE6D}">
          <p14:sldIdLst>
            <p14:sldId id="561"/>
            <p14:sldId id="571"/>
            <p14:sldId id="570"/>
            <p14:sldId id="574"/>
            <p14:sldId id="584"/>
            <p14:sldId id="575"/>
            <p14:sldId id="576"/>
            <p14:sldId id="577"/>
            <p14:sldId id="586"/>
            <p14:sldId id="590"/>
          </p14:sldIdLst>
        </p14:section>
        <p14:section name="3. Creating identities in the cloud" id="{CCD31E14-2C3D-4310-BD40-51D2AB3DDE20}">
          <p14:sldIdLst>
            <p14:sldId id="562"/>
            <p14:sldId id="572"/>
            <p14:sldId id="573"/>
            <p14:sldId id="579"/>
            <p14:sldId id="580"/>
            <p14:sldId id="581"/>
            <p14:sldId id="582"/>
            <p14:sldId id="583"/>
            <p14:sldId id="591"/>
          </p14:sldIdLst>
        </p14:section>
        <p14:section name="4. Demonstration" id="{979BE68F-1BCC-4402-ACB9-34B768C3000F}">
          <p14:sldIdLst>
            <p14:sldId id="560"/>
          </p14:sldIdLst>
        </p14:section>
        <p14:section name="Conclusion" id="{10E03AB1-9AA8-4E86-9A64-D741901E50A2}">
          <p14:sldIdLst>
            <p14:sldId id="349"/>
            <p14:sldId id="401"/>
            <p14:sldId id="490"/>
            <p14:sldId id="491"/>
            <p14:sldId id="405"/>
          </p14:sldIdLst>
        </p14:section>
      </p14:sectionLst>
    </p:ex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sil Yordanov" initials="VY" lastIdx="1" clrIdx="0">
    <p:extLst>
      <p:ext uri="{19B8F6BF-5375-455C-9EA6-DF929625EA0E}">
        <p15:presenceInfo xmlns:p15="http://schemas.microsoft.com/office/powerpoint/2012/main" userId="1ee9dc105efb8e3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4465"/>
    <a:srgbClr val="00E668"/>
    <a:srgbClr val="545AC8"/>
    <a:srgbClr val="7176D1"/>
    <a:srgbClr val="D1D5DD"/>
    <a:srgbClr val="E0E3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5" autoAdjust="0"/>
    <p:restoredTop sz="92362" autoAdjust="0"/>
  </p:normalViewPr>
  <p:slideViewPr>
    <p:cSldViewPr snapToGrid="0" showGuides="1">
      <p:cViewPr varScale="1">
        <p:scale>
          <a:sx n="99" d="100"/>
          <a:sy n="99" d="100"/>
        </p:scale>
        <p:origin x="178" y="58"/>
      </p:cViewPr>
      <p:guideLst>
        <p:guide orient="horz" pos="2184"/>
        <p:guide pos="3840"/>
      </p:guideLst>
    </p:cSldViewPr>
  </p:slideViewPr>
  <p:outlineViewPr>
    <p:cViewPr>
      <p:scale>
        <a:sx n="33" d="100"/>
        <a:sy n="33" d="100"/>
      </p:scale>
      <p:origin x="0" y="-2142"/>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66" d="100"/>
          <a:sy n="66" d="100"/>
        </p:scale>
        <p:origin x="3134"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F20103-83CC-4A54-8FDE-9D37FC2629C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bg-BG"/>
          </a:p>
        </p:txBody>
      </p:sp>
      <p:sp>
        <p:nvSpPr>
          <p:cNvPr id="3" name="Date Placeholder 2">
            <a:extLst>
              <a:ext uri="{FF2B5EF4-FFF2-40B4-BE49-F238E27FC236}">
                <a16:creationId xmlns:a16="http://schemas.microsoft.com/office/drawing/2014/main" id="{27A53962-26EF-44E4-9E69-61B1727AB1C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087215-0C8F-4762-A664-737A353EC9A4}" type="datetimeFigureOut">
              <a:rPr lang="bg-BG" smtClean="0"/>
              <a:t>18.8.2019 г.</a:t>
            </a:fld>
            <a:endParaRPr lang="bg-BG"/>
          </a:p>
        </p:txBody>
      </p:sp>
      <p:sp>
        <p:nvSpPr>
          <p:cNvPr id="4" name="Footer Placeholder 3">
            <a:extLst>
              <a:ext uri="{FF2B5EF4-FFF2-40B4-BE49-F238E27FC236}">
                <a16:creationId xmlns:a16="http://schemas.microsoft.com/office/drawing/2014/main" id="{28A6967E-448F-4887-8FCB-34482EFBCC7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bg-BG"/>
          </a:p>
        </p:txBody>
      </p:sp>
      <p:sp>
        <p:nvSpPr>
          <p:cNvPr id="5" name="Slide Number Placeholder 4">
            <a:extLst>
              <a:ext uri="{FF2B5EF4-FFF2-40B4-BE49-F238E27FC236}">
                <a16:creationId xmlns:a16="http://schemas.microsoft.com/office/drawing/2014/main" id="{8B6554C2-DDBA-40E2-9536-53A07EC5027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AC318AE-53F9-47EA-B5FE-E9473933AF11}" type="slidenum">
              <a:rPr lang="bg-BG" smtClean="0"/>
              <a:t>‹#›</a:t>
            </a:fld>
            <a:endParaRPr lang="bg-BG"/>
          </a:p>
        </p:txBody>
      </p:sp>
    </p:spTree>
    <p:extLst>
      <p:ext uri="{BB962C8B-B14F-4D97-AF65-F5344CB8AC3E}">
        <p14:creationId xmlns:p14="http://schemas.microsoft.com/office/powerpoint/2010/main" val="41506029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D84649-876A-46C9-8472-14CB09C070D8}" type="datetimeFigureOut">
              <a:rPr lang="en-US" smtClean="0"/>
              <a:t>18-Aug-19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F067CD-8E6B-4360-9AA8-C5DF2A48A6D1}" type="slidenum">
              <a:rPr lang="en-US" smtClean="0"/>
              <a:t>‹#›</a:t>
            </a:fld>
            <a:endParaRPr lang="en-US"/>
          </a:p>
        </p:txBody>
      </p:sp>
    </p:spTree>
    <p:extLst>
      <p:ext uri="{BB962C8B-B14F-4D97-AF65-F5344CB8AC3E}">
        <p14:creationId xmlns:p14="http://schemas.microsoft.com/office/powerpoint/2010/main" val="1530847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microsoft.com/en-us/microsoft-365/blog/2014/05/13/choosing-a-sign-in-model-for-office-365/"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youtube.com/watch?v=ireTh8eFTk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youtube.com/watch?v=ireTh8eFTkM"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microsoft.com/en-us/security/technology/identity-access-management/passwordles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6" name="Slide Number Placeholder 5"/>
          <p:cNvSpPr>
            <a:spLocks noGrp="1"/>
          </p:cNvSpPr>
          <p:nvPr>
            <p:ph type="sldNum" sz="quarter" idx="11"/>
          </p:nvPr>
        </p:nvSpPr>
        <p:spPr/>
        <p:txBody>
          <a:bodyPr/>
          <a:lstStyle/>
          <a:p>
            <a:fld id="{3EBA5BD7-F043-4D1B-AA17-CD412FC534DE}" type="slidenum">
              <a:rPr lang="en-US" smtClean="0"/>
              <a:pPr/>
              <a:t>1</a:t>
            </a:fld>
            <a:endParaRPr lang="en-US" dirty="0"/>
          </a:p>
        </p:txBody>
      </p:sp>
    </p:spTree>
    <p:extLst>
      <p:ext uri="{BB962C8B-B14F-4D97-AF65-F5344CB8AC3E}">
        <p14:creationId xmlns:p14="http://schemas.microsoft.com/office/powerpoint/2010/main" val="2628703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2149374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23226731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solidFill>
                  <a:prstClr val="black"/>
                </a:solidFill>
              </a:rPr>
              <a:t>© Software University Foundation – </a:t>
            </a:r>
            <a:r>
              <a:rPr lang="en-US" sz="1000" u="sng">
                <a:solidFill>
                  <a:prstClr val="black"/>
                </a:solidFill>
                <a:hlinkClick r:id="rId3"/>
              </a:rPr>
              <a:t>http://softuni.org</a:t>
            </a:r>
            <a:endParaRPr lang="en-US" sz="1000">
              <a:solidFill>
                <a:prstClr val="black"/>
              </a:solidFill>
            </a:endParaRPr>
          </a:p>
          <a:p>
            <a:r>
              <a:rPr lang="en-US" sz="100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a:solidFill>
                  <a:prstClr val="black"/>
                </a:solidFill>
              </a:rPr>
              <a:t>license.</a:t>
            </a:r>
            <a:endParaRPr lang="en-US" sz="1000"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1658938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
        <p:nvSpPr>
          <p:cNvPr id="2" name="Footer Placeholder 1"/>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3" name="Slide Number Placeholder 2"/>
          <p:cNvSpPr>
            <a:spLocks noGrp="1"/>
          </p:cNvSpPr>
          <p:nvPr>
            <p:ph type="sldNum" sz="quarter" idx="11"/>
          </p:nvPr>
        </p:nvSpPr>
        <p:spPr/>
        <p:txBody>
          <a:bodyPr/>
          <a:lstStyle/>
          <a:p>
            <a:fld id="{3EBA5BD7-F043-4D1B-AA17-CD412FC534DE}" type="slidenum">
              <a:rPr lang="en-US" smtClean="0"/>
              <a:pPr/>
              <a:t>3</a:t>
            </a:fld>
            <a:endParaRPr lang="en-US" dirty="0"/>
          </a:p>
        </p:txBody>
      </p:sp>
    </p:spTree>
    <p:extLst>
      <p:ext uri="{BB962C8B-B14F-4D97-AF65-F5344CB8AC3E}">
        <p14:creationId xmlns:p14="http://schemas.microsoft.com/office/powerpoint/2010/main" val="4028530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https://www.microsoft.com/en-us/microsoft-365/blog/2014/05/13/choosing-a-sign-in-model-for-office-365/</a:t>
            </a: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6</a:t>
            </a:fld>
            <a:endParaRPr lang="en-US"/>
          </a:p>
        </p:txBody>
      </p:sp>
    </p:spTree>
    <p:extLst>
      <p:ext uri="{BB962C8B-B14F-4D97-AF65-F5344CB8AC3E}">
        <p14:creationId xmlns:p14="http://schemas.microsoft.com/office/powerpoint/2010/main" val="1863065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7</a:t>
            </a:fld>
            <a:endParaRPr lang="en-US"/>
          </a:p>
        </p:txBody>
      </p:sp>
    </p:spTree>
    <p:extLst>
      <p:ext uri="{BB962C8B-B14F-4D97-AF65-F5344CB8AC3E}">
        <p14:creationId xmlns:p14="http://schemas.microsoft.com/office/powerpoint/2010/main" val="3458466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hlinkClick r:id="rId3"/>
              </a:rPr>
              <a:t>https://www.youtube.com/watch?v=ireTh8eFTkM</a:t>
            </a:r>
            <a:endParaRPr lang="en-US" sz="800" dirty="0"/>
          </a:p>
        </p:txBody>
      </p:sp>
      <p:sp>
        <p:nvSpPr>
          <p:cNvPr id="4" name="Slide Number Placeholder 3"/>
          <p:cNvSpPr>
            <a:spLocks noGrp="1"/>
          </p:cNvSpPr>
          <p:nvPr>
            <p:ph type="sldNum" sz="quarter" idx="5"/>
          </p:nvPr>
        </p:nvSpPr>
        <p:spPr/>
        <p:txBody>
          <a:bodyPr/>
          <a:lstStyle/>
          <a:p>
            <a:fld id="{2BF067CD-8E6B-4360-9AA8-C5DF2A48A6D1}" type="slidenum">
              <a:rPr lang="en-US" smtClean="0"/>
              <a:t>9</a:t>
            </a:fld>
            <a:endParaRPr lang="en-US"/>
          </a:p>
        </p:txBody>
      </p:sp>
    </p:spTree>
    <p:extLst>
      <p:ext uri="{BB962C8B-B14F-4D97-AF65-F5344CB8AC3E}">
        <p14:creationId xmlns:p14="http://schemas.microsoft.com/office/powerpoint/2010/main" val="1481065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hlinkClick r:id="rId3"/>
              </a:rPr>
              <a:t>https://www.youtube.com/watch?v=ireTh8eFTkM</a:t>
            </a:r>
            <a:endParaRPr lang="en-US" sz="800" dirty="0"/>
          </a:p>
        </p:txBody>
      </p:sp>
      <p:sp>
        <p:nvSpPr>
          <p:cNvPr id="4" name="Slide Number Placeholder 3"/>
          <p:cNvSpPr>
            <a:spLocks noGrp="1"/>
          </p:cNvSpPr>
          <p:nvPr>
            <p:ph type="sldNum" sz="quarter" idx="5"/>
          </p:nvPr>
        </p:nvSpPr>
        <p:spPr/>
        <p:txBody>
          <a:bodyPr/>
          <a:lstStyle/>
          <a:p>
            <a:fld id="{2BF067CD-8E6B-4360-9AA8-C5DF2A48A6D1}" type="slidenum">
              <a:rPr lang="en-US" smtClean="0"/>
              <a:t>10</a:t>
            </a:fld>
            <a:endParaRPr lang="en-US"/>
          </a:p>
        </p:txBody>
      </p:sp>
    </p:spTree>
    <p:extLst>
      <p:ext uri="{BB962C8B-B14F-4D97-AF65-F5344CB8AC3E}">
        <p14:creationId xmlns:p14="http://schemas.microsoft.com/office/powerpoint/2010/main" val="1891273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https://www.microsoft.com/en-us/security/technology/identity-access-management/passwordless</a:t>
            </a: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25</a:t>
            </a:fld>
            <a:endParaRPr lang="en-US"/>
          </a:p>
        </p:txBody>
      </p:sp>
    </p:spTree>
    <p:extLst>
      <p:ext uri="{BB962C8B-B14F-4D97-AF65-F5344CB8AC3E}">
        <p14:creationId xmlns:p14="http://schemas.microsoft.com/office/powerpoint/2010/main" val="38315918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37</a:t>
            </a:fld>
            <a:endParaRPr lang="en-US" dirty="0"/>
          </a:p>
        </p:txBody>
      </p:sp>
    </p:spTree>
    <p:extLst>
      <p:ext uri="{BB962C8B-B14F-4D97-AF65-F5344CB8AC3E}">
        <p14:creationId xmlns:p14="http://schemas.microsoft.com/office/powerpoint/2010/main" val="1860974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solidFill>
                  <a:prstClr val="black"/>
                </a:solidFill>
              </a:rPr>
              <a:t>© Software University Foundation – </a:t>
            </a:r>
            <a:r>
              <a:rPr lang="en-US" sz="1000" u="sng">
                <a:solidFill>
                  <a:prstClr val="black"/>
                </a:solidFill>
                <a:hlinkClick r:id="rId3"/>
              </a:rPr>
              <a:t>http://softuni.org</a:t>
            </a:r>
            <a:endParaRPr lang="en-US" sz="1000">
              <a:solidFill>
                <a:prstClr val="black"/>
              </a:solidFill>
            </a:endParaRPr>
          </a:p>
          <a:p>
            <a:r>
              <a:rPr lang="en-US" sz="100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a:solidFill>
                  <a:prstClr val="black"/>
                </a:solidFill>
              </a:rPr>
              <a:t>license.</a:t>
            </a:r>
            <a:endParaRPr lang="en-US" sz="1000"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417190707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hyperlink" Target="http://creativecommons.org/licenses/by-nc-sa/4.0/" TargetMode="External"/><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4.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emf"/><Relationship Id="rId16" Type="http://schemas.openxmlformats.org/officeDocument/2006/relationships/image" Target="../media/image26.png"/><Relationship Id="rId1" Type="http://schemas.openxmlformats.org/officeDocument/2006/relationships/slideMaster" Target="../slideMasters/slideMaster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3.png"/><Relationship Id="rId9" Type="http://schemas.openxmlformats.org/officeDocument/2006/relationships/image" Target="../media/image19.png"/><Relationship Id="rId14" Type="http://schemas.openxmlformats.org/officeDocument/2006/relationships/image" Target="../media/image24.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29.jpeg"/><Relationship Id="rId13" Type="http://schemas.openxmlformats.org/officeDocument/2006/relationships/hyperlink" Target="http://smartit.bg/" TargetMode="External"/><Relationship Id="rId3" Type="http://schemas.openxmlformats.org/officeDocument/2006/relationships/hyperlink" Target="https://aeternity.com/" TargetMode="External"/><Relationship Id="rId7" Type="http://schemas.openxmlformats.org/officeDocument/2006/relationships/hyperlink" Target="https://www.liebherr.com/en/deu/start/start-page.html" TargetMode="External"/><Relationship Id="rId12" Type="http://schemas.openxmlformats.org/officeDocument/2006/relationships/image" Target="../media/image31.png"/><Relationship Id="rId2" Type="http://schemas.openxmlformats.org/officeDocument/2006/relationships/image" Target="../media/image1.emf"/><Relationship Id="rId16" Type="http://schemas.microsoft.com/office/2007/relationships/hdphoto" Target="../media/hdphoto1.wdp"/><Relationship Id="rId1" Type="http://schemas.openxmlformats.org/officeDocument/2006/relationships/slideMaster" Target="../slideMasters/slideMaster1.xml"/><Relationship Id="rId6" Type="http://schemas.openxmlformats.org/officeDocument/2006/relationships/image" Target="../media/image28.png"/><Relationship Id="rId11" Type="http://schemas.openxmlformats.org/officeDocument/2006/relationships/hyperlink" Target="https://www.sbtech.com/" TargetMode="External"/><Relationship Id="rId5" Type="http://schemas.openxmlformats.org/officeDocument/2006/relationships/hyperlink" Target="codexio.bg" TargetMode="External"/><Relationship Id="rId15" Type="http://schemas.openxmlformats.org/officeDocument/2006/relationships/image" Target="../media/image8.png"/><Relationship Id="rId10" Type="http://schemas.openxmlformats.org/officeDocument/2006/relationships/image" Target="../media/image30.png"/><Relationship Id="rId4" Type="http://schemas.openxmlformats.org/officeDocument/2006/relationships/image" Target="../media/image27.png"/><Relationship Id="rId9" Type="http://schemas.openxmlformats.org/officeDocument/2006/relationships/hyperlink" Target="http://www.telenor.bg/" TargetMode="External"/><Relationship Id="rId14" Type="http://schemas.openxmlformats.org/officeDocument/2006/relationships/image" Target="../media/image3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hyperlink" Target="https://www.superhosting.bg/" TargetMode="External"/><Relationship Id="rId3" Type="http://schemas.openxmlformats.org/officeDocument/2006/relationships/hyperlink" Target="http://www.infragistics.com/" TargetMode="External"/><Relationship Id="rId7" Type="http://schemas.openxmlformats.org/officeDocument/2006/relationships/hyperlink" Target="https://www.softwaregroup.com/" TargetMode="External"/><Relationship Id="rId12" Type="http://schemas.openxmlformats.org/officeDocument/2006/relationships/image" Target="../media/image37.png"/><Relationship Id="rId2" Type="http://schemas.openxmlformats.org/officeDocument/2006/relationships/image" Target="../media/image1.emf"/><Relationship Id="rId16" Type="http://schemas.microsoft.com/office/2007/relationships/hdphoto" Target="../media/hdphoto1.wdp"/><Relationship Id="rId1" Type="http://schemas.openxmlformats.org/officeDocument/2006/relationships/slideMaster" Target="../slideMasters/slideMaster1.xml"/><Relationship Id="rId6" Type="http://schemas.openxmlformats.org/officeDocument/2006/relationships/image" Target="../media/image34.png"/><Relationship Id="rId11" Type="http://schemas.openxmlformats.org/officeDocument/2006/relationships/hyperlink" Target="https://netpeak.bg/" TargetMode="External"/><Relationship Id="rId5" Type="http://schemas.openxmlformats.org/officeDocument/2006/relationships/hyperlink" Target="https://www.indeavr.com/en" TargetMode="External"/><Relationship Id="rId15" Type="http://schemas.openxmlformats.org/officeDocument/2006/relationships/image" Target="../media/image8.png"/><Relationship Id="rId10" Type="http://schemas.openxmlformats.org/officeDocument/2006/relationships/image" Target="../media/image36.png"/><Relationship Id="rId4" Type="http://schemas.openxmlformats.org/officeDocument/2006/relationships/image" Target="../media/image33.png"/><Relationship Id="rId9" Type="http://schemas.openxmlformats.org/officeDocument/2006/relationships/hyperlink" Target="https://www.xs-software.com/" TargetMode="External"/><Relationship Id="rId14" Type="http://schemas.openxmlformats.org/officeDocument/2006/relationships/image" Target="../media/image38.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hyperlink" Target="http://softuni.bg/" TargetMode="External"/><Relationship Id="rId7" Type="http://schemas.openxmlformats.org/officeDocument/2006/relationships/hyperlink" Target="http://www.facebook.com/SoftwareUniversity" TargetMode="External"/><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hyperlink" Target="http://forum.softuni.bg/" TargetMode="External"/><Relationship Id="rId11" Type="http://schemas.openxmlformats.org/officeDocument/2006/relationships/image" Target="../media/image42.png"/><Relationship Id="rId5" Type="http://schemas.openxmlformats.org/officeDocument/2006/relationships/hyperlink" Target="https://www.facebook.com/SoftwareUniversity" TargetMode="External"/><Relationship Id="rId10" Type="http://schemas.openxmlformats.org/officeDocument/2006/relationships/image" Target="../media/image41.png"/><Relationship Id="rId4" Type="http://schemas.openxmlformats.org/officeDocument/2006/relationships/hyperlink" Target="http://softuni.foundation/" TargetMode="External"/><Relationship Id="rId9" Type="http://schemas.openxmlformats.org/officeDocument/2006/relationships/image" Target="../media/image40.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hyperlink" Target="http://creativecommons.org/licenses/by-nc-sa/4.0/" TargetMode="External"/><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B5A345C-2CD0-4932-A998-37B2D20BF028}"/>
              </a:ext>
            </a:extLst>
          </p:cNvPr>
          <p:cNvPicPr>
            <a:picLocks noChangeAspect="1"/>
          </p:cNvPicPr>
          <p:nvPr/>
        </p:nvPicPr>
        <p:blipFill rotWithShape="1">
          <a:blip r:embed="rId2"/>
          <a:srcRect b="1672"/>
          <a:stretch/>
        </p:blipFill>
        <p:spPr>
          <a:xfrm>
            <a:off x="-3176" y="1"/>
            <a:ext cx="12195176" cy="6852212"/>
          </a:xfrm>
          <a:prstGeom prst="rect">
            <a:avLst/>
          </a:prstGeom>
        </p:spPr>
      </p:pic>
      <p:sp>
        <p:nvSpPr>
          <p:cNvPr id="33" name="Picture Placeholder 32">
            <a:extLst>
              <a:ext uri="{FF2B5EF4-FFF2-40B4-BE49-F238E27FC236}">
                <a16:creationId xmlns:a16="http://schemas.microsoft.com/office/drawing/2014/main" id="{A04D819A-89E2-4714-8C56-1838BF467EF7}"/>
              </a:ext>
            </a:extLst>
          </p:cNvPr>
          <p:cNvSpPr>
            <a:spLocks noGrp="1"/>
          </p:cNvSpPr>
          <p:nvPr>
            <p:ph type="pic" sz="quarter" idx="10"/>
          </p:nvPr>
        </p:nvSpPr>
        <p:spPr>
          <a:xfrm>
            <a:off x="656629" y="2351427"/>
            <a:ext cx="5439372" cy="2325990"/>
          </a:xfrm>
        </p:spPr>
        <p:txBody>
          <a:bodyPr/>
          <a:lstStyle>
            <a:lvl1pPr marL="0" indent="0" algn="ctr">
              <a:buNone/>
              <a:defRPr>
                <a:solidFill>
                  <a:schemeClr val="bg1"/>
                </a:solidFill>
              </a:defRPr>
            </a:lvl1pPr>
          </a:lstStyle>
          <a:p>
            <a:r>
              <a:rPr lang="en-US"/>
              <a:t>Click icon to add picture</a:t>
            </a:r>
            <a:endParaRPr lang="en-US" dirty="0"/>
          </a:p>
        </p:txBody>
      </p:sp>
      <p:pic>
        <p:nvPicPr>
          <p:cNvPr id="35" name="Picture 34">
            <a:extLst>
              <a:ext uri="{FF2B5EF4-FFF2-40B4-BE49-F238E27FC236}">
                <a16:creationId xmlns:a16="http://schemas.microsoft.com/office/drawing/2014/main" id="{951E7DA9-C5F0-43D9-B013-3BDF9EEF029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9037776" y="3117516"/>
            <a:ext cx="2484090" cy="2688410"/>
          </a:xfrm>
          <a:prstGeom prst="rect">
            <a:avLst/>
          </a:prstGeom>
        </p:spPr>
      </p:pic>
      <p:sp>
        <p:nvSpPr>
          <p:cNvPr id="43" name="Subtitle 5">
            <a:extLst>
              <a:ext uri="{FF2B5EF4-FFF2-40B4-BE49-F238E27FC236}">
                <a16:creationId xmlns:a16="http://schemas.microsoft.com/office/drawing/2014/main" id="{37BDB812-1395-4B02-ABCF-6A331EEE23E5}"/>
              </a:ext>
            </a:extLst>
          </p:cNvPr>
          <p:cNvSpPr>
            <a:spLocks noGrp="1"/>
          </p:cNvSpPr>
          <p:nvPr>
            <p:ph type="subTitle" idx="1" hasCustomPrompt="1"/>
          </p:nvPr>
        </p:nvSpPr>
        <p:spPr>
          <a:xfrm>
            <a:off x="666859" y="1303142"/>
            <a:ext cx="10965303" cy="882654"/>
          </a:xfrm>
        </p:spPr>
        <p:txBody>
          <a:bodyPr>
            <a:normAutofit/>
          </a:bodyPr>
          <a:lstStyle>
            <a:lvl1pPr marL="0" indent="0" algn="ctr">
              <a:buNone/>
              <a:defRPr sz="3598">
                <a:solidFill>
                  <a:schemeClr val="tx1"/>
                </a:solidFill>
              </a:defRPr>
            </a:lvl1pPr>
          </a:lstStyle>
          <a:p>
            <a:r>
              <a:rPr lang="en-GB" dirty="0"/>
              <a:t>Presentation Subtitle</a:t>
            </a:r>
            <a:endParaRPr lang="bg-BG" dirty="0"/>
          </a:p>
          <a:p>
            <a:endParaRPr lang="en-US" dirty="0"/>
          </a:p>
        </p:txBody>
      </p:sp>
      <p:pic>
        <p:nvPicPr>
          <p:cNvPr id="19" name="Picture 18">
            <a:extLst>
              <a:ext uri="{FF2B5EF4-FFF2-40B4-BE49-F238E27FC236}">
                <a16:creationId xmlns:a16="http://schemas.microsoft.com/office/drawing/2014/main" id="{4FAEB7CD-FF73-4344-9FE5-589B30F5AA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2813" y="6057655"/>
            <a:ext cx="2106010" cy="525279"/>
          </a:xfrm>
          <a:prstGeom prst="rect">
            <a:avLst/>
          </a:prstGeom>
        </p:spPr>
      </p:pic>
      <p:pic>
        <p:nvPicPr>
          <p:cNvPr id="10" name="Picture 9">
            <a:extLst>
              <a:ext uri="{FF2B5EF4-FFF2-40B4-BE49-F238E27FC236}">
                <a16:creationId xmlns:a16="http://schemas.microsoft.com/office/drawing/2014/main" id="{82DFEC2C-38C6-405B-AD0A-06879C50EFE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56630" y="6035664"/>
            <a:ext cx="629579" cy="526503"/>
          </a:xfrm>
          <a:prstGeom prst="rect">
            <a:avLst/>
          </a:prstGeom>
        </p:spPr>
      </p:pic>
      <p:pic>
        <p:nvPicPr>
          <p:cNvPr id="15" name="Picture 14">
            <a:extLst>
              <a:ext uri="{FF2B5EF4-FFF2-40B4-BE49-F238E27FC236}">
                <a16:creationId xmlns:a16="http://schemas.microsoft.com/office/drawing/2014/main" id="{D7483B54-1DD1-4FC4-9FA0-4872F8C409C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353142" y="6035664"/>
            <a:ext cx="1187082" cy="526503"/>
          </a:xfrm>
          <a:prstGeom prst="rect">
            <a:avLst/>
          </a:prstGeom>
        </p:spPr>
      </p:pic>
      <p:sp>
        <p:nvSpPr>
          <p:cNvPr id="2" name="Title 1">
            <a:extLst>
              <a:ext uri="{FF2B5EF4-FFF2-40B4-BE49-F238E27FC236}">
                <a16:creationId xmlns:a16="http://schemas.microsoft.com/office/drawing/2014/main" id="{A4DF3AB8-E6E3-4FCE-8A4A-ECD147720A5D}"/>
              </a:ext>
            </a:extLst>
          </p:cNvPr>
          <p:cNvSpPr>
            <a:spLocks noGrp="1"/>
          </p:cNvSpPr>
          <p:nvPr>
            <p:ph type="title" hasCustomPrompt="1"/>
          </p:nvPr>
        </p:nvSpPr>
        <p:spPr>
          <a:xfrm>
            <a:off x="666859" y="254857"/>
            <a:ext cx="10965303" cy="882654"/>
          </a:xfrm>
        </p:spPr>
        <p:txBody>
          <a:bodyPr/>
          <a:lstStyle>
            <a:lvl1pPr algn="ctr">
              <a:defRPr sz="4798"/>
            </a:lvl1pPr>
          </a:lstStyle>
          <a:p>
            <a:r>
              <a:rPr lang="en-US" dirty="0"/>
              <a:t>Presentation Title</a:t>
            </a:r>
          </a:p>
        </p:txBody>
      </p:sp>
      <p:pic>
        <p:nvPicPr>
          <p:cNvPr id="27" name="Picture 4" title="CC-BY-NC-SA License">
            <a:hlinkClick r:id="rId7" tooltip="This work is licensed under the &quot;Creative Commons Attribution-NonCommercial-ShareAlike 4.0 International&quot; license"/>
            <a:extLst>
              <a:ext uri="{FF2B5EF4-FFF2-40B4-BE49-F238E27FC236}">
                <a16:creationId xmlns:a16="http://schemas.microsoft.com/office/drawing/2014/main" id="{7CB336FF-A768-4CE1-B1CE-FC103B348EA1}"/>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151416" y="6080062"/>
            <a:ext cx="1437271" cy="502868"/>
          </a:xfrm>
          <a:prstGeom prst="roundRect">
            <a:avLst>
              <a:gd name="adj" fmla="val 3940"/>
            </a:avLst>
          </a:prstGeom>
          <a:solidFill>
            <a:srgbClr val="231F20">
              <a:alpha val="50000"/>
            </a:srgbClr>
          </a:solidFill>
          <a:ln>
            <a:solidFill>
              <a:schemeClr val="accent1">
                <a:lumMod val="75000"/>
                <a:alpha val="50000"/>
              </a:schemeClr>
            </a:solidFill>
          </a:ln>
        </p:spPr>
      </p:pic>
      <p:sp>
        <p:nvSpPr>
          <p:cNvPr id="30" name="Text Placeholder 13">
            <a:extLst>
              <a:ext uri="{FF2B5EF4-FFF2-40B4-BE49-F238E27FC236}">
                <a16:creationId xmlns:a16="http://schemas.microsoft.com/office/drawing/2014/main" id="{2EA92DCA-4DB5-4D03-ACD3-A6A296592D0C}"/>
              </a:ext>
            </a:extLst>
          </p:cNvPr>
          <p:cNvSpPr>
            <a:spLocks noGrp="1"/>
          </p:cNvSpPr>
          <p:nvPr>
            <p:ph type="body" sz="quarter" idx="17" hasCustomPrompt="1"/>
          </p:nvPr>
        </p:nvSpPr>
        <p:spPr bwMode="auto">
          <a:xfrm>
            <a:off x="8643853" y="5916124"/>
            <a:ext cx="2951518" cy="382788"/>
          </a:xfrm>
          <a:prstGeom prst="rect">
            <a:avLst/>
          </a:prstGeom>
          <a:noFill/>
          <a:effectLst/>
        </p:spPr>
        <p:txBody>
          <a:bodyPr wrap="square" lIns="36000" tIns="36000" rIns="36000" bIns="36000" rtlCol="0" anchor="ctr" anchorCtr="0">
            <a:spAutoFit/>
          </a:bodyPr>
          <a:lstStyle>
            <a:lvl1pPr marL="0" indent="0" algn="r" rtl="0" fontAlgn="base">
              <a:spcBef>
                <a:spcPct val="0"/>
              </a:spcBef>
              <a:spcAft>
                <a:spcPct val="0"/>
              </a:spcAft>
              <a:buNone/>
              <a:defRPr lang="en-US" sz="1998" b="1" kern="1200" dirty="0" smtClean="0">
                <a:solidFill>
                  <a:schemeClr val="tx1">
                    <a:lumMod val="75000"/>
                  </a:schemeClr>
                </a:solidFill>
                <a:effectLst/>
                <a:latin typeface="+mn-lt"/>
                <a:ea typeface="+mn-ea"/>
                <a:cs typeface="+mn-cs"/>
              </a:defRPr>
            </a:lvl1pPr>
          </a:lstStyle>
          <a:p>
            <a:pPr lvl="0"/>
            <a:r>
              <a:rPr lang="en-US" dirty="0"/>
              <a:t>Company Name</a:t>
            </a:r>
          </a:p>
        </p:txBody>
      </p:sp>
      <p:sp>
        <p:nvSpPr>
          <p:cNvPr id="31" name="Text Placeholder 13">
            <a:extLst>
              <a:ext uri="{FF2B5EF4-FFF2-40B4-BE49-F238E27FC236}">
                <a16:creationId xmlns:a16="http://schemas.microsoft.com/office/drawing/2014/main" id="{3E6B87B7-9D33-4EBB-BD4F-C0436BA3FD72}"/>
              </a:ext>
            </a:extLst>
          </p:cNvPr>
          <p:cNvSpPr>
            <a:spLocks noGrp="1"/>
          </p:cNvSpPr>
          <p:nvPr>
            <p:ph type="body" sz="quarter" idx="18" hasCustomPrompt="1"/>
          </p:nvPr>
        </p:nvSpPr>
        <p:spPr bwMode="auto">
          <a:xfrm>
            <a:off x="8643853" y="6340279"/>
            <a:ext cx="2951518" cy="351754"/>
          </a:xfrm>
          <a:prstGeom prst="rect">
            <a:avLst/>
          </a:prstGeom>
          <a:noFill/>
          <a:effectLst/>
        </p:spPr>
        <p:txBody>
          <a:bodyPr wrap="square" lIns="36000" tIns="36000" rIns="36000" bIns="36000" rtlCol="0" anchor="ctr" anchorCtr="0">
            <a:spAutoFit/>
          </a:bodyPr>
          <a:lstStyle>
            <a:lvl1pPr marL="0" indent="0" algn="r" rtl="0" fontAlgn="base">
              <a:spcBef>
                <a:spcPct val="0"/>
              </a:spcBef>
              <a:spcAft>
                <a:spcPct val="0"/>
              </a:spcAft>
              <a:buNone/>
              <a:defRPr lang="en-US" sz="1798" b="1" kern="1200" dirty="0" smtClean="0">
                <a:solidFill>
                  <a:schemeClr val="tx1">
                    <a:lumMod val="75000"/>
                  </a:schemeClr>
                </a:solidFill>
                <a:effectLst/>
                <a:latin typeface="+mn-lt"/>
                <a:ea typeface="+mn-ea"/>
                <a:cs typeface="+mn-cs"/>
              </a:defRPr>
            </a:lvl1pPr>
          </a:lstStyle>
          <a:p>
            <a:pPr lvl="0"/>
            <a:r>
              <a:rPr lang="en-US" dirty="0"/>
              <a:t>Company Web Site</a:t>
            </a:r>
          </a:p>
        </p:txBody>
      </p:sp>
      <p:sp>
        <p:nvSpPr>
          <p:cNvPr id="36" name="Text Placeholder 13">
            <a:extLst>
              <a:ext uri="{FF2B5EF4-FFF2-40B4-BE49-F238E27FC236}">
                <a16:creationId xmlns:a16="http://schemas.microsoft.com/office/drawing/2014/main" id="{3B21F47B-DE1F-442D-A2B7-6866F8786704}"/>
              </a:ext>
            </a:extLst>
          </p:cNvPr>
          <p:cNvSpPr>
            <a:spLocks noGrp="1"/>
          </p:cNvSpPr>
          <p:nvPr>
            <p:ph type="body" sz="quarter" idx="19" hasCustomPrompt="1"/>
          </p:nvPr>
        </p:nvSpPr>
        <p:spPr bwMode="auto">
          <a:xfrm>
            <a:off x="671147" y="4876800"/>
            <a:ext cx="2951518" cy="506796"/>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798" b="1" kern="1200" dirty="0" smtClean="0">
                <a:solidFill>
                  <a:schemeClr val="tx1"/>
                </a:solidFill>
                <a:effectLst/>
                <a:latin typeface="+mn-lt"/>
                <a:ea typeface="+mn-ea"/>
                <a:cs typeface="+mn-cs"/>
              </a:defRPr>
            </a:lvl1pPr>
          </a:lstStyle>
          <a:p>
            <a:pPr lvl="0"/>
            <a:r>
              <a:rPr lang="en-US" dirty="0"/>
              <a:t>Author Name</a:t>
            </a:r>
          </a:p>
        </p:txBody>
      </p:sp>
      <p:sp>
        <p:nvSpPr>
          <p:cNvPr id="40" name="Text Placeholder 13">
            <a:extLst>
              <a:ext uri="{FF2B5EF4-FFF2-40B4-BE49-F238E27FC236}">
                <a16:creationId xmlns:a16="http://schemas.microsoft.com/office/drawing/2014/main" id="{CD940256-851E-46C8-8BFB-A5ECA6C7DA07}"/>
              </a:ext>
            </a:extLst>
          </p:cNvPr>
          <p:cNvSpPr>
            <a:spLocks noGrp="1"/>
          </p:cNvSpPr>
          <p:nvPr>
            <p:ph type="body" sz="quarter" idx="20" hasCustomPrompt="1"/>
          </p:nvPr>
        </p:nvSpPr>
        <p:spPr bwMode="auto">
          <a:xfrm>
            <a:off x="671147" y="5368740"/>
            <a:ext cx="2951518" cy="44479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98" b="1" kern="1200" dirty="0" smtClean="0">
                <a:solidFill>
                  <a:schemeClr val="tx1"/>
                </a:solidFill>
                <a:effectLst/>
                <a:latin typeface="+mn-lt"/>
                <a:ea typeface="+mn-ea"/>
                <a:cs typeface="+mn-cs"/>
              </a:defRPr>
            </a:lvl1pPr>
          </a:lstStyle>
          <a:p>
            <a:pPr lvl="0"/>
            <a:r>
              <a:rPr lang="en-US" dirty="0"/>
              <a:t>Position</a:t>
            </a:r>
          </a:p>
        </p:txBody>
      </p:sp>
      <p:sp>
        <p:nvSpPr>
          <p:cNvPr id="16" name="Rectangle 15">
            <a:extLst>
              <a:ext uri="{FF2B5EF4-FFF2-40B4-BE49-F238E27FC236}">
                <a16:creationId xmlns:a16="http://schemas.microsoft.com/office/drawing/2014/main" id="{6854D183-0374-4B3E-B2CE-32F308A81591}"/>
              </a:ext>
            </a:extLst>
          </p:cNvPr>
          <p:cNvSpPr/>
          <p:nvPr/>
        </p:nvSpPr>
        <p:spPr>
          <a:xfrm>
            <a:off x="-1589" y="6702676"/>
            <a:ext cx="12195176" cy="217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8" name="Rectangle 17">
            <a:extLst>
              <a:ext uri="{FF2B5EF4-FFF2-40B4-BE49-F238E27FC236}">
                <a16:creationId xmlns:a16="http://schemas.microsoft.com/office/drawing/2014/main" id="{34E5CD64-8E62-478C-BD07-29B0AE8E261B}"/>
              </a:ext>
            </a:extLst>
          </p:cNvPr>
          <p:cNvSpPr/>
          <p:nvPr userDrawn="1"/>
        </p:nvSpPr>
        <p:spPr>
          <a:xfrm>
            <a:off x="-1588" y="6702676"/>
            <a:ext cx="12192000" cy="217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97017929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Slide With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87481D9-DA33-415E-BD4E-A4FC35DF8439}"/>
              </a:ext>
            </a:extLst>
          </p:cNvPr>
          <p:cNvSpPr/>
          <p:nvPr userDrawn="1"/>
        </p:nvSpPr>
        <p:spPr>
          <a:xfrm>
            <a:off x="-1" y="0"/>
            <a:ext cx="121920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3" name="Title 5">
            <a:extLst>
              <a:ext uri="{FF2B5EF4-FFF2-40B4-BE49-F238E27FC236}">
                <a16:creationId xmlns:a16="http://schemas.microsoft.com/office/drawing/2014/main" id="{D256256F-8302-4F5A-8E6F-32B5505718A0}"/>
              </a:ext>
            </a:extLst>
          </p:cNvPr>
          <p:cNvSpPr>
            <a:spLocks noGrp="1"/>
          </p:cNvSpPr>
          <p:nvPr>
            <p:ph type="title" hasCustomPrompt="1"/>
          </p:nvPr>
        </p:nvSpPr>
        <p:spPr>
          <a:xfrm>
            <a:off x="190405" y="100750"/>
            <a:ext cx="9506047" cy="882654"/>
          </a:xfrm>
        </p:spPr>
        <p:txBody>
          <a:bodyPr/>
          <a:lstStyle>
            <a:lvl1pPr>
              <a:defRPr>
                <a:solidFill>
                  <a:schemeClr val="bg2"/>
                </a:solidFill>
              </a:defRPr>
            </a:lvl1pPr>
          </a:lstStyle>
          <a:p>
            <a:r>
              <a:rPr lang="en-US" dirty="0"/>
              <a:t>Slide Title</a:t>
            </a:r>
          </a:p>
        </p:txBody>
      </p:sp>
      <p:pic>
        <p:nvPicPr>
          <p:cNvPr id="4" name="Picture 3">
            <a:extLst>
              <a:ext uri="{FF2B5EF4-FFF2-40B4-BE49-F238E27FC236}">
                <a16:creationId xmlns:a16="http://schemas.microsoft.com/office/drawing/2014/main" id="{080671F5-B171-469F-98BB-AE7B265F2897}"/>
              </a:ext>
            </a:extLst>
          </p:cNvPr>
          <p:cNvPicPr>
            <a:picLocks noChangeAspect="1"/>
          </p:cNvPicPr>
          <p:nvPr userDrawn="1"/>
        </p:nvPicPr>
        <p:blipFill>
          <a:blip r:embed="rId2" cstate="hqprint">
            <a:extLst>
              <a:ext uri="{BEBA8EAE-BF5A-486C-A8C5-ECC9F3942E4B}">
                <a14:imgProps xmlns:a14="http://schemas.microsoft.com/office/drawing/2010/main">
                  <a14:imgLayer r:embed="rId3">
                    <a14:imgEffect>
                      <a14:colorTemperature colorTemp="5698"/>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033" y="264473"/>
            <a:ext cx="1929016" cy="563121"/>
          </a:xfrm>
          <a:prstGeom prst="rect">
            <a:avLst/>
          </a:prstGeom>
          <a:solidFill>
            <a:schemeClr val="accent1">
              <a:alpha val="1000"/>
            </a:schemeClr>
          </a:solidFill>
        </p:spPr>
      </p:pic>
      <p:sp>
        <p:nvSpPr>
          <p:cNvPr id="5" name="Text Placeholder 2">
            <a:extLst>
              <a:ext uri="{FF2B5EF4-FFF2-40B4-BE49-F238E27FC236}">
                <a16:creationId xmlns:a16="http://schemas.microsoft.com/office/drawing/2014/main" id="{E57E7743-24C7-4E3B-9566-CED2989F80BD}"/>
              </a:ext>
            </a:extLst>
          </p:cNvPr>
          <p:cNvSpPr>
            <a:spLocks noGrp="1"/>
          </p:cNvSpPr>
          <p:nvPr>
            <p:ph type="body" sz="quarter" idx="10"/>
          </p:nvPr>
        </p:nvSpPr>
        <p:spPr>
          <a:xfrm>
            <a:off x="190402" y="1196125"/>
            <a:ext cx="11818096" cy="52010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830551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mparison Slide Dark">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7B03959-5ED4-4593-8CEF-2AE1A73775F5}"/>
              </a:ext>
            </a:extLst>
          </p:cNvPr>
          <p:cNvSpPr/>
          <p:nvPr/>
        </p:nvSpPr>
        <p:spPr>
          <a:xfrm>
            <a:off x="-3176"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Rectangle 1"/>
          <p:cNvSpPr/>
          <p:nvPr userDrawn="1"/>
        </p:nvSpPr>
        <p:spPr>
          <a:xfrm>
            <a:off x="2" y="6667130"/>
            <a:ext cx="12192000" cy="1908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6" name="Title 5">
            <a:extLst>
              <a:ext uri="{FF2B5EF4-FFF2-40B4-BE49-F238E27FC236}">
                <a16:creationId xmlns:a16="http://schemas.microsoft.com/office/drawing/2014/main" id="{38A09987-8827-47B7-85D3-6D69487FC731}"/>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sp>
        <p:nvSpPr>
          <p:cNvPr id="9" name="Text Placeholder 2">
            <a:extLst>
              <a:ext uri="{FF2B5EF4-FFF2-40B4-BE49-F238E27FC236}">
                <a16:creationId xmlns:a16="http://schemas.microsoft.com/office/drawing/2014/main" id="{C8A626D2-456B-41EF-9818-EA8DD7E314DA}"/>
              </a:ext>
            </a:extLst>
          </p:cNvPr>
          <p:cNvSpPr>
            <a:spLocks noGrp="1"/>
          </p:cNvSpPr>
          <p:nvPr>
            <p:ph type="body" sz="quarter" idx="10"/>
          </p:nvPr>
        </p:nvSpPr>
        <p:spPr>
          <a:xfrm>
            <a:off x="190402" y="1195931"/>
            <a:ext cx="5426148" cy="48241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AF69A59F-C564-4A04-B1CC-31C261499991}"/>
              </a:ext>
            </a:extLst>
          </p:cNvPr>
          <p:cNvSpPr>
            <a:spLocks noGrp="1"/>
          </p:cNvSpPr>
          <p:nvPr>
            <p:ph type="body" sz="quarter" idx="11"/>
          </p:nvPr>
        </p:nvSpPr>
        <p:spPr>
          <a:xfrm>
            <a:off x="6575450" y="1195931"/>
            <a:ext cx="5426147" cy="48241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Picture 15">
            <a:extLst>
              <a:ext uri="{FF2B5EF4-FFF2-40B4-BE49-F238E27FC236}">
                <a16:creationId xmlns:a16="http://schemas.microsoft.com/office/drawing/2014/main" id="{FA7A0E76-569B-463F-8EA8-C658C471A28A}"/>
              </a:ext>
            </a:extLst>
          </p:cNvPr>
          <p:cNvPicPr>
            <a:picLocks noChangeAspect="1"/>
          </p:cNvPicPr>
          <p:nvPr userDrawn="1"/>
        </p:nvPicPr>
        <p:blipFill>
          <a:blip r:embed="rId2" cstate="hqprint">
            <a:extLst>
              <a:ext uri="{BEBA8EAE-BF5A-486C-A8C5-ECC9F3942E4B}">
                <a14:imgProps xmlns:a14="http://schemas.microsoft.com/office/drawing/2010/main">
                  <a14:imgLayer r:embed="rId3">
                    <a14:imgEffect>
                      <a14:colorTemperature colorTemp="5698"/>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033" y="264473"/>
            <a:ext cx="1929016" cy="563121"/>
          </a:xfrm>
          <a:prstGeom prst="rect">
            <a:avLst/>
          </a:prstGeom>
          <a:solidFill>
            <a:schemeClr val="accent1">
              <a:alpha val="1000"/>
            </a:schemeClr>
          </a:solidFill>
        </p:spPr>
      </p:pic>
    </p:spTree>
    <p:extLst>
      <p:ext uri="{BB962C8B-B14F-4D97-AF65-F5344CB8AC3E}">
        <p14:creationId xmlns:p14="http://schemas.microsoft.com/office/powerpoint/2010/main" val="304403346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ource Code Exampl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19C6415-13AB-4677-935E-D11508C4AD27}"/>
              </a:ext>
            </a:extLst>
          </p:cNvPr>
          <p:cNvPicPr>
            <a:picLocks noChangeAspect="1"/>
          </p:cNvPicPr>
          <p:nvPr/>
        </p:nvPicPr>
        <p:blipFill rotWithShape="1">
          <a:blip r:embed="rId2"/>
          <a:srcRect b="1672"/>
          <a:stretch/>
        </p:blipFill>
        <p:spPr>
          <a:xfrm>
            <a:off x="-3176" y="1"/>
            <a:ext cx="12195176" cy="6852212"/>
          </a:xfrm>
          <a:prstGeom prst="rect">
            <a:avLst/>
          </a:prstGeom>
        </p:spPr>
      </p:pic>
      <p:sp>
        <p:nvSpPr>
          <p:cNvPr id="13" name="Rectangle 12">
            <a:extLst>
              <a:ext uri="{FF2B5EF4-FFF2-40B4-BE49-F238E27FC236}">
                <a16:creationId xmlns:a16="http://schemas.microsoft.com/office/drawing/2014/main" id="{4B4EBD86-A13A-41DF-A04E-EA4A858E8860}"/>
              </a:ext>
            </a:extLst>
          </p:cNvPr>
          <p:cNvSpPr/>
          <p:nvPr/>
        </p:nvSpPr>
        <p:spPr>
          <a:xfrm>
            <a:off x="-3176" y="-17929"/>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1" name="Text Placeholder 20">
            <a:extLst>
              <a:ext uri="{FF2B5EF4-FFF2-40B4-BE49-F238E27FC236}">
                <a16:creationId xmlns:a16="http://schemas.microsoft.com/office/drawing/2014/main" id="{04F318BE-2BAD-4677-871C-D78A4BF0CBA6}"/>
              </a:ext>
            </a:extLst>
          </p:cNvPr>
          <p:cNvSpPr>
            <a:spLocks noGrp="1"/>
          </p:cNvSpPr>
          <p:nvPr>
            <p:ph type="body" sz="quarter" idx="10" hasCustomPrompt="1"/>
          </p:nvPr>
        </p:nvSpPr>
        <p:spPr>
          <a:xfrm>
            <a:off x="190501" y="1196126"/>
            <a:ext cx="11811097" cy="5185625"/>
          </a:xfrm>
        </p:spPr>
        <p:txBody>
          <a:bodyPr/>
          <a:lstStyle>
            <a:lvl1pPr marL="0" indent="0">
              <a:buNone/>
              <a:defRPr>
                <a:solidFill>
                  <a:schemeClr val="tx1"/>
                </a:solidFill>
              </a:defRPr>
            </a:lvl1pPr>
            <a:lvl2pPr marL="609219" indent="0">
              <a:buNone/>
              <a:defRPr/>
            </a:lvl2pPr>
          </a:lstStyle>
          <a:p>
            <a:pPr lvl="0"/>
            <a:r>
              <a:rPr lang="en-GB" dirty="0"/>
              <a:t>Sample source code:</a:t>
            </a:r>
            <a:endParaRPr lang="en-US" dirty="0"/>
          </a:p>
        </p:txBody>
      </p:sp>
      <p:sp>
        <p:nvSpPr>
          <p:cNvPr id="6" name="Text Placeholder 5">
            <a:extLst>
              <a:ext uri="{FF2B5EF4-FFF2-40B4-BE49-F238E27FC236}">
                <a16:creationId xmlns:a16="http://schemas.microsoft.com/office/drawing/2014/main" id="{3278A82F-5546-4977-9F75-2A933B415945}"/>
              </a:ext>
            </a:extLst>
          </p:cNvPr>
          <p:cNvSpPr>
            <a:spLocks noGrp="1"/>
          </p:cNvSpPr>
          <p:nvPr>
            <p:ph type="body" sz="quarter" idx="11" hasCustomPrompt="1"/>
          </p:nvPr>
        </p:nvSpPr>
        <p:spPr>
          <a:xfrm>
            <a:off x="615283" y="1830475"/>
            <a:ext cx="10961435" cy="1633497"/>
          </a:xfrm>
          <a:prstGeom prst="rect">
            <a:avLst/>
          </a:prstGeom>
          <a:solidFill>
            <a:schemeClr val="accent6">
              <a:lumMod val="75000"/>
              <a:alpha val="15000"/>
            </a:schemeClr>
          </a:solidFill>
          <a:ln w="12700">
            <a:solidFill>
              <a:schemeClr val="tx1">
                <a:lumMod val="50000"/>
              </a:schemeClr>
            </a:solidFill>
          </a:ln>
        </p:spPr>
        <p:txBody>
          <a:bodyPr wrap="square" lIns="144000" tIns="108000" rIns="144000" bIns="108000">
            <a:spAutoFit/>
          </a:bodyPr>
          <a:lstStyle>
            <a:lvl1pPr marL="0" indent="0">
              <a:lnSpc>
                <a:spcPct val="100000"/>
              </a:lnSpc>
              <a:buNone/>
              <a:defRPr lang="en-US" sz="2398" b="1" noProof="1" smtClean="0">
                <a:solidFill>
                  <a:schemeClr val="tx1">
                    <a:lumMod val="75000"/>
                  </a:schemeClr>
                </a:solidFill>
                <a:effectLst/>
                <a:latin typeface="Consolas" pitchFamily="49" charset="0"/>
                <a:cs typeface="Consolas" pitchFamily="49" charset="0"/>
              </a:defRPr>
            </a:lvl1pPr>
          </a:lstStyle>
          <a:p>
            <a:pPr marL="0" lvl="0"/>
            <a:r>
              <a:rPr lang="en-US" noProof="1"/>
              <a:t>Source code box</a:t>
            </a:r>
          </a:p>
          <a:p>
            <a:pPr marL="0" lvl="0"/>
            <a:r>
              <a:rPr lang="en-US" noProof="1"/>
              <a:t>…</a:t>
            </a:r>
          </a:p>
          <a:p>
            <a:pPr marL="0" lvl="0"/>
            <a:r>
              <a:rPr lang="en-US" noProof="1"/>
              <a:t>…</a:t>
            </a:r>
          </a:p>
        </p:txBody>
      </p:sp>
      <p:sp>
        <p:nvSpPr>
          <p:cNvPr id="2" name="Title 1">
            <a:extLst>
              <a:ext uri="{FF2B5EF4-FFF2-40B4-BE49-F238E27FC236}">
                <a16:creationId xmlns:a16="http://schemas.microsoft.com/office/drawing/2014/main" id="{03BA3E62-7E9B-447C-9045-B989874D05D3}"/>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sp>
        <p:nvSpPr>
          <p:cNvPr id="3" name="Date Placeholder 2">
            <a:extLst>
              <a:ext uri="{FF2B5EF4-FFF2-40B4-BE49-F238E27FC236}">
                <a16:creationId xmlns:a16="http://schemas.microsoft.com/office/drawing/2014/main" id="{1557BD22-7B02-4D39-928A-4BAD0D84EC13}"/>
              </a:ext>
            </a:extLst>
          </p:cNvPr>
          <p:cNvSpPr>
            <a:spLocks noGrp="1"/>
          </p:cNvSpPr>
          <p:nvPr>
            <p:ph type="dt" sz="half" idx="12"/>
          </p:nvPr>
        </p:nvSpPr>
        <p:spPr/>
        <p:txBody>
          <a:bodyPr/>
          <a:lstStyle/>
          <a:p>
            <a:fld id="{055373AC-9AA7-423B-BA00-BA1C74164DBD}" type="datetime1">
              <a:rPr lang="en-US" smtClean="0"/>
              <a:pPr/>
              <a:t>18-Aug-19</a:t>
            </a:fld>
            <a:endParaRPr lang="en-US" dirty="0"/>
          </a:p>
        </p:txBody>
      </p:sp>
      <p:sp>
        <p:nvSpPr>
          <p:cNvPr id="4" name="Footer Placeholder 3">
            <a:extLst>
              <a:ext uri="{FF2B5EF4-FFF2-40B4-BE49-F238E27FC236}">
                <a16:creationId xmlns:a16="http://schemas.microsoft.com/office/drawing/2014/main" id="{12DED1B3-84A5-43D8-8770-B2C1E963B681}"/>
              </a:ext>
            </a:extLst>
          </p:cNvPr>
          <p:cNvSpPr>
            <a:spLocks noGrp="1"/>
          </p:cNvSpPr>
          <p:nvPr>
            <p:ph type="ftr" sz="quarter" idx="13"/>
          </p:nvPr>
        </p:nvSpPr>
        <p:spPr/>
        <p:txBody>
          <a:bodyPr/>
          <a:lstStyle/>
          <a:p>
            <a:endParaRPr lang="en-US" dirty="0"/>
          </a:p>
        </p:txBody>
      </p:sp>
      <p:sp>
        <p:nvSpPr>
          <p:cNvPr id="5" name="Slide Number Placeholder 4">
            <a:extLst>
              <a:ext uri="{FF2B5EF4-FFF2-40B4-BE49-F238E27FC236}">
                <a16:creationId xmlns:a16="http://schemas.microsoft.com/office/drawing/2014/main" id="{6213FF9B-335F-4699-94F7-E43CA829037E}"/>
              </a:ext>
            </a:extLst>
          </p:cNvPr>
          <p:cNvSpPr>
            <a:spLocks noGrp="1"/>
          </p:cNvSpPr>
          <p:nvPr>
            <p:ph type="sldNum" sz="quarter" idx="14"/>
          </p:nvPr>
        </p:nvSpPr>
        <p:spPr/>
        <p:txBody>
          <a:bodyPr/>
          <a:lstStyle/>
          <a:p>
            <a:fld id="{C014DD1E-5D91-48A3-AD6D-45FBA980D106}" type="slidenum">
              <a:rPr lang="en-US" smtClean="0"/>
              <a:pPr/>
              <a:t>‹#›</a:t>
            </a:fld>
            <a:endParaRPr lang="en-US" dirty="0"/>
          </a:p>
        </p:txBody>
      </p:sp>
      <p:pic>
        <p:nvPicPr>
          <p:cNvPr id="12" name="Picture 11">
            <a:extLst>
              <a:ext uri="{FF2B5EF4-FFF2-40B4-BE49-F238E27FC236}">
                <a16:creationId xmlns:a16="http://schemas.microsoft.com/office/drawing/2014/main" id="{F0AB4568-56A6-4C85-AAC8-1AE32E2F3E7C}"/>
              </a:ext>
            </a:extLst>
          </p:cNvPr>
          <p:cNvPicPr>
            <a:picLocks noChangeAspect="1"/>
          </p:cNvPicPr>
          <p:nvPr userDrawn="1"/>
        </p:nvPicPr>
        <p:blipFill>
          <a:blip r:embed="rId3" cstate="hqprint">
            <a:extLst>
              <a:ext uri="{BEBA8EAE-BF5A-486C-A8C5-ECC9F3942E4B}">
                <a14:imgProps xmlns:a14="http://schemas.microsoft.com/office/drawing/2010/main">
                  <a14:imgLayer r:embed="rId4">
                    <a14:imgEffect>
                      <a14:colorTemperature colorTemp="5698"/>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033" y="264473"/>
            <a:ext cx="1929016" cy="563121"/>
          </a:xfrm>
          <a:prstGeom prst="rect">
            <a:avLst/>
          </a:prstGeom>
          <a:solidFill>
            <a:schemeClr val="accent1">
              <a:alpha val="1000"/>
            </a:schemeClr>
          </a:solidFill>
        </p:spPr>
      </p:pic>
    </p:spTree>
    <p:extLst>
      <p:ext uri="{BB962C8B-B14F-4D97-AF65-F5344CB8AC3E}">
        <p14:creationId xmlns:p14="http://schemas.microsoft.com/office/powerpoint/2010/main" val="100082982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mag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609A8D-9063-4A88-A094-81A65D7DF417}"/>
              </a:ext>
            </a:extLst>
          </p:cNvPr>
          <p:cNvPicPr>
            <a:picLocks noChangeAspect="1"/>
          </p:cNvPicPr>
          <p:nvPr/>
        </p:nvPicPr>
        <p:blipFill rotWithShape="1">
          <a:blip r:embed="rId2"/>
          <a:srcRect b="1672"/>
          <a:stretch/>
        </p:blipFill>
        <p:spPr>
          <a:xfrm>
            <a:off x="-3176" y="1"/>
            <a:ext cx="12195176" cy="6852212"/>
          </a:xfrm>
          <a:prstGeom prst="rect">
            <a:avLst/>
          </a:prstGeom>
        </p:spPr>
      </p:pic>
      <p:sp>
        <p:nvSpPr>
          <p:cNvPr id="17" name="Rectangle 16">
            <a:extLst>
              <a:ext uri="{FF2B5EF4-FFF2-40B4-BE49-F238E27FC236}">
                <a16:creationId xmlns:a16="http://schemas.microsoft.com/office/drawing/2014/main" id="{4880F1A8-532C-4443-BDB9-44438A972E15}"/>
              </a:ext>
            </a:extLst>
          </p:cNvPr>
          <p:cNvSpPr/>
          <p:nvPr/>
        </p:nvSpPr>
        <p:spPr>
          <a:xfrm>
            <a:off x="-3176"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5" name="Picture Placeholder 2"/>
          <p:cNvSpPr>
            <a:spLocks noGrp="1"/>
          </p:cNvSpPr>
          <p:nvPr>
            <p:ph type="pic" idx="1" hasCustomPrompt="1"/>
          </p:nvPr>
        </p:nvSpPr>
        <p:spPr>
          <a:xfrm>
            <a:off x="-3178" y="1095377"/>
            <a:ext cx="6376254" cy="5610664"/>
          </a:xfrm>
          <a:prstGeom prst="rect">
            <a:avLst/>
          </a:prstGeom>
          <a:solidFill>
            <a:schemeClr val="bg2">
              <a:lumMod val="90000"/>
            </a:schemeClr>
          </a:solidFill>
        </p:spPr>
        <p:txBody>
          <a:bodyPr anchor="ctr"/>
          <a:lstStyle>
            <a:lvl1pPr marL="0" indent="0" algn="ctr">
              <a:buNone/>
              <a:defRPr sz="2131" baseline="0">
                <a:solidFill>
                  <a:schemeClr val="tx1"/>
                </a:solidFill>
                <a:latin typeface="+mn-lt"/>
                <a:cs typeface="Arial" pitchFamily="34" charset="0"/>
              </a:defRPr>
            </a:lvl1pPr>
            <a:lvl2pPr marL="609219" indent="0">
              <a:buNone/>
              <a:defRPr sz="3731"/>
            </a:lvl2pPr>
            <a:lvl3pPr marL="1218438" indent="0">
              <a:buNone/>
              <a:defRPr sz="3198"/>
            </a:lvl3pPr>
            <a:lvl4pPr marL="1827657" indent="0">
              <a:buNone/>
              <a:defRPr sz="2665"/>
            </a:lvl4pPr>
            <a:lvl5pPr marL="2436876" indent="0">
              <a:buNone/>
              <a:defRPr sz="2665"/>
            </a:lvl5pPr>
            <a:lvl6pPr marL="3046096" indent="0">
              <a:buNone/>
              <a:defRPr sz="2665"/>
            </a:lvl6pPr>
            <a:lvl7pPr marL="3655315" indent="0">
              <a:buNone/>
              <a:defRPr sz="2665"/>
            </a:lvl7pPr>
            <a:lvl8pPr marL="4264533" indent="0">
              <a:buNone/>
              <a:defRPr sz="2665"/>
            </a:lvl8pPr>
            <a:lvl9pPr marL="4873752" indent="0">
              <a:buNone/>
              <a:defRPr sz="2665"/>
            </a:lvl9pPr>
          </a:lstStyle>
          <a:p>
            <a:r>
              <a:rPr lang="en-US" altLang="ko-KR" dirty="0"/>
              <a:t>Your Picture Here</a:t>
            </a:r>
            <a:endParaRPr lang="ko-KR" altLang="en-US" dirty="0"/>
          </a:p>
        </p:txBody>
      </p:sp>
      <p:sp>
        <p:nvSpPr>
          <p:cNvPr id="10" name="Rectangle 9">
            <a:extLst>
              <a:ext uri="{FF2B5EF4-FFF2-40B4-BE49-F238E27FC236}">
                <a16:creationId xmlns:a16="http://schemas.microsoft.com/office/drawing/2014/main" id="{E9B994EC-35A8-4A11-98CB-25DC28852F94}"/>
              </a:ext>
            </a:extLst>
          </p:cNvPr>
          <p:cNvSpPr/>
          <p:nvPr/>
        </p:nvSpPr>
        <p:spPr>
          <a:xfrm>
            <a:off x="2" y="6721482"/>
            <a:ext cx="12192000" cy="13652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4" name="Text Placeholder 13">
            <a:extLst>
              <a:ext uri="{FF2B5EF4-FFF2-40B4-BE49-F238E27FC236}">
                <a16:creationId xmlns:a16="http://schemas.microsoft.com/office/drawing/2014/main" id="{A2ABE920-240F-4CF6-AD45-23ED489FAD6E}"/>
              </a:ext>
            </a:extLst>
          </p:cNvPr>
          <p:cNvSpPr>
            <a:spLocks noGrp="1"/>
          </p:cNvSpPr>
          <p:nvPr>
            <p:ph type="body" sz="quarter" idx="13"/>
          </p:nvPr>
        </p:nvSpPr>
        <p:spPr>
          <a:xfrm>
            <a:off x="6487886" y="1353867"/>
            <a:ext cx="5507349" cy="502788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a:extLst>
              <a:ext uri="{FF2B5EF4-FFF2-40B4-BE49-F238E27FC236}">
                <a16:creationId xmlns:a16="http://schemas.microsoft.com/office/drawing/2014/main" id="{2FF342A0-26CC-4ADA-AB90-FC4810F88E91}"/>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sp>
        <p:nvSpPr>
          <p:cNvPr id="8" name="Date Placeholder 7">
            <a:extLst>
              <a:ext uri="{FF2B5EF4-FFF2-40B4-BE49-F238E27FC236}">
                <a16:creationId xmlns:a16="http://schemas.microsoft.com/office/drawing/2014/main" id="{A66184F8-77F5-4000-AA69-383B07AEEF0D}"/>
              </a:ext>
            </a:extLst>
          </p:cNvPr>
          <p:cNvSpPr>
            <a:spLocks noGrp="1"/>
          </p:cNvSpPr>
          <p:nvPr>
            <p:ph type="dt" sz="half" idx="14"/>
          </p:nvPr>
        </p:nvSpPr>
        <p:spPr/>
        <p:txBody>
          <a:bodyPr/>
          <a:lstStyle/>
          <a:p>
            <a:fld id="{055373AC-9AA7-423B-BA00-BA1C74164DBD}" type="datetime1">
              <a:rPr lang="en-US" smtClean="0"/>
              <a:pPr/>
              <a:t>18-Aug-19</a:t>
            </a:fld>
            <a:endParaRPr lang="en-US" dirty="0"/>
          </a:p>
        </p:txBody>
      </p:sp>
      <p:sp>
        <p:nvSpPr>
          <p:cNvPr id="9" name="Footer Placeholder 8">
            <a:extLst>
              <a:ext uri="{FF2B5EF4-FFF2-40B4-BE49-F238E27FC236}">
                <a16:creationId xmlns:a16="http://schemas.microsoft.com/office/drawing/2014/main" id="{9CAD63B7-3B55-42B3-B63C-7488630C399B}"/>
              </a:ext>
            </a:extLst>
          </p:cNvPr>
          <p:cNvSpPr>
            <a:spLocks noGrp="1"/>
          </p:cNvSpPr>
          <p:nvPr>
            <p:ph type="ftr" sz="quarter" idx="15"/>
          </p:nvPr>
        </p:nvSpPr>
        <p:spPr/>
        <p:txBody>
          <a:bodyPr/>
          <a:lstStyle/>
          <a:p>
            <a:endParaRPr lang="en-US" dirty="0"/>
          </a:p>
        </p:txBody>
      </p:sp>
      <p:sp>
        <p:nvSpPr>
          <p:cNvPr id="15" name="Slide Number Placeholder 14">
            <a:extLst>
              <a:ext uri="{FF2B5EF4-FFF2-40B4-BE49-F238E27FC236}">
                <a16:creationId xmlns:a16="http://schemas.microsoft.com/office/drawing/2014/main" id="{97A1733E-05EA-4892-9222-96356ACBDF86}"/>
              </a:ext>
            </a:extLst>
          </p:cNvPr>
          <p:cNvSpPr>
            <a:spLocks noGrp="1"/>
          </p:cNvSpPr>
          <p:nvPr>
            <p:ph type="sldNum" sz="quarter" idx="16"/>
          </p:nvPr>
        </p:nvSpPr>
        <p:spPr/>
        <p:txBody>
          <a:bodyPr/>
          <a:lstStyle/>
          <a:p>
            <a:fld id="{C014DD1E-5D91-48A3-AD6D-45FBA980D106}" type="slidenum">
              <a:rPr lang="en-US" smtClean="0"/>
              <a:pPr/>
              <a:t>‹#›</a:t>
            </a:fld>
            <a:endParaRPr lang="en-US" dirty="0"/>
          </a:p>
        </p:txBody>
      </p:sp>
      <p:pic>
        <p:nvPicPr>
          <p:cNvPr id="16" name="Picture 15">
            <a:extLst>
              <a:ext uri="{FF2B5EF4-FFF2-40B4-BE49-F238E27FC236}">
                <a16:creationId xmlns:a16="http://schemas.microsoft.com/office/drawing/2014/main" id="{2FE050E4-DC54-4CF4-A8D3-DC8B8DA04E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70854" y="232973"/>
            <a:ext cx="2126081" cy="530284"/>
          </a:xfrm>
          <a:prstGeom prst="rect">
            <a:avLst/>
          </a:prstGeom>
        </p:spPr>
      </p:pic>
      <p:sp>
        <p:nvSpPr>
          <p:cNvPr id="18" name="Rectangle 17">
            <a:extLst>
              <a:ext uri="{FF2B5EF4-FFF2-40B4-BE49-F238E27FC236}">
                <a16:creationId xmlns:a16="http://schemas.microsoft.com/office/drawing/2014/main" id="{B2B94D3F-5DC8-4398-914C-4833ABE4CC19}"/>
              </a:ext>
            </a:extLst>
          </p:cNvPr>
          <p:cNvSpPr/>
          <p:nvPr userDrawn="1"/>
        </p:nvSpPr>
        <p:spPr>
          <a:xfrm>
            <a:off x="-3176"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1" hangingPunct="1">
              <a:lnSpc>
                <a:spcPct val="100000"/>
              </a:lnSpc>
              <a:spcBef>
                <a:spcPts val="0"/>
              </a:spcBef>
              <a:spcAft>
                <a:spcPts val="0"/>
              </a:spcAft>
              <a:buClrTx/>
              <a:buSzTx/>
              <a:buFontTx/>
              <a:buNone/>
              <a:tabLst/>
              <a:defRPr/>
            </a:pPr>
            <a:endParaRPr kumimoji="0" lang="ko-KR" altLang="en-US" sz="2399"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377401940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estions Slide">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B21D9C95-5FF6-4F7E-AC00-ED6F3DD385F0}"/>
              </a:ext>
            </a:extLst>
          </p:cNvPr>
          <p:cNvPicPr>
            <a:picLocks noChangeAspect="1"/>
          </p:cNvPicPr>
          <p:nvPr userDrawn="1"/>
        </p:nvPicPr>
        <p:blipFill rotWithShape="1">
          <a:blip r:embed="rId2"/>
          <a:srcRect b="1672"/>
          <a:stretch/>
        </p:blipFill>
        <p:spPr>
          <a:xfrm>
            <a:off x="-3177" y="5788"/>
            <a:ext cx="12195176" cy="6852212"/>
          </a:xfrm>
          <a:prstGeom prst="rect">
            <a:avLst/>
          </a:prstGeom>
        </p:spPr>
      </p:pic>
      <p:pic>
        <p:nvPicPr>
          <p:cNvPr id="56" name="Picture 55">
            <a:extLst>
              <a:ext uri="{FF2B5EF4-FFF2-40B4-BE49-F238E27FC236}">
                <a16:creationId xmlns:a16="http://schemas.microsoft.com/office/drawing/2014/main" id="{DEAD13D1-8921-41EB-9EDF-DA3F5121F449}"/>
              </a:ext>
            </a:extLst>
          </p:cNvPr>
          <p:cNvPicPr>
            <a:picLocks noChangeAspect="1"/>
          </p:cNvPicPr>
          <p:nvPr/>
        </p:nvPicPr>
        <p:blipFill rotWithShape="1">
          <a:blip r:embed="rId2"/>
          <a:srcRect b="1672"/>
          <a:stretch/>
        </p:blipFill>
        <p:spPr>
          <a:xfrm>
            <a:off x="-3177" y="5788"/>
            <a:ext cx="12195176" cy="6852212"/>
          </a:xfrm>
          <a:prstGeom prst="rect">
            <a:avLst/>
          </a:prstGeom>
        </p:spPr>
      </p:pic>
      <p:sp>
        <p:nvSpPr>
          <p:cNvPr id="19" name="Rectangle 18">
            <a:extLst>
              <a:ext uri="{FF2B5EF4-FFF2-40B4-BE49-F238E27FC236}">
                <a16:creationId xmlns:a16="http://schemas.microsoft.com/office/drawing/2014/main" id="{7CFDBB16-985C-4CC7-B6DB-B81B36037922}"/>
              </a:ext>
            </a:extLst>
          </p:cNvPr>
          <p:cNvSpPr/>
          <p:nvPr/>
        </p:nvSpPr>
        <p:spPr>
          <a:xfrm>
            <a:off x="-1051301" y="703244"/>
            <a:ext cx="8406073" cy="1033303"/>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marR="0" lvl="0" indent="0" algn="ctr" defTabSz="913852" rtl="0" eaLnBrk="0" fontAlgn="auto" latinLnBrk="1" hangingPunct="0">
              <a:lnSpc>
                <a:spcPct val="100000"/>
              </a:lnSpc>
              <a:spcBef>
                <a:spcPts val="0"/>
              </a:spcBef>
              <a:spcAft>
                <a:spcPts val="0"/>
              </a:spcAft>
              <a:buClr>
                <a:srgbClr val="67748E">
                  <a:lumMod val="40000"/>
                  <a:lumOff val="60000"/>
                </a:srgbClr>
              </a:buClr>
              <a:buSzPct val="70000"/>
              <a:buFont typeface="Wingdings 2" pitchFamily="18" charset="2"/>
              <a:buNone/>
              <a:tabLst/>
              <a:defRPr/>
            </a:pPr>
            <a:r>
              <a:rPr kumimoji="0" lang="en-US" sz="8797" b="1" i="0" u="none" strike="noStrike" kern="1200" cap="none" spc="0" normalizeH="0" baseline="0" noProof="0" dirty="0">
                <a:ln>
                  <a:noFill/>
                </a:ln>
                <a:solidFill>
                  <a:srgbClr val="234465"/>
                </a:solidFill>
                <a:effectLst/>
                <a:uLnTx/>
                <a:uFillTx/>
                <a:latin typeface="Calibri" panose="020F0502020204030204"/>
                <a:ea typeface="+mn-ea"/>
                <a:cs typeface="+mn-cs"/>
              </a:rPr>
              <a:t>Questions?</a:t>
            </a:r>
            <a:endParaRPr kumimoji="0" lang="en-US" sz="8797" b="1" i="0" u="none" strike="noStrike" kern="1200" cap="none" spc="150" normalizeH="0" baseline="0" noProof="0" dirty="0">
              <a:ln w="11430"/>
              <a:solidFill>
                <a:srgbClr val="234465"/>
              </a:solidFill>
              <a:effectLst>
                <a:outerShdw blurRad="25400" algn="tl" rotWithShape="0">
                  <a:srgbClr val="000000">
                    <a:alpha val="43000"/>
                  </a:srgbClr>
                </a:outerShdw>
              </a:effectLst>
              <a:uLnTx/>
              <a:uFillTx/>
              <a:latin typeface="Calibri" panose="020F0502020204030204"/>
              <a:ea typeface="+mn-ea"/>
              <a:cs typeface="+mn-cs"/>
            </a:endParaRPr>
          </a:p>
        </p:txBody>
      </p:sp>
      <p:pic>
        <p:nvPicPr>
          <p:cNvPr id="26" name="Picture 25">
            <a:extLst>
              <a:ext uri="{FF2B5EF4-FFF2-40B4-BE49-F238E27FC236}">
                <a16:creationId xmlns:a16="http://schemas.microsoft.com/office/drawing/2014/main" id="{247CFF3C-C4FA-493D-8505-DF469F4D36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087" y="2222932"/>
            <a:ext cx="3575905" cy="4148680"/>
          </a:xfrm>
          <a:prstGeom prst="rect">
            <a:avLst/>
          </a:prstGeom>
        </p:spPr>
      </p:pic>
      <p:pic>
        <p:nvPicPr>
          <p:cNvPr id="42" name="Picture 41">
            <a:extLst>
              <a:ext uri="{FF2B5EF4-FFF2-40B4-BE49-F238E27FC236}">
                <a16:creationId xmlns:a16="http://schemas.microsoft.com/office/drawing/2014/main" id="{320846EB-6FC8-4F9D-97D0-A1A8E9CEE0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96452" y="314259"/>
            <a:ext cx="2126081" cy="530284"/>
          </a:xfrm>
          <a:prstGeom prst="rect">
            <a:avLst/>
          </a:prstGeom>
        </p:spPr>
      </p:pic>
      <p:sp>
        <p:nvSpPr>
          <p:cNvPr id="2" name="Date Placeholder 1">
            <a:extLst>
              <a:ext uri="{FF2B5EF4-FFF2-40B4-BE49-F238E27FC236}">
                <a16:creationId xmlns:a16="http://schemas.microsoft.com/office/drawing/2014/main" id="{839983C1-41F3-4B45-9E6B-F2615F743C0A}"/>
              </a:ext>
            </a:extLst>
          </p:cNvPr>
          <p:cNvSpPr>
            <a:spLocks noGrp="1"/>
          </p:cNvSpPr>
          <p:nvPr>
            <p:ph type="dt" sz="half" idx="10"/>
          </p:nvPr>
        </p:nvSpPr>
        <p:spPr/>
        <p:txBody>
          <a:bodyPr/>
          <a:lstStyle/>
          <a:p>
            <a:fld id="{055373AC-9AA7-423B-BA00-BA1C74164DBD}" type="datetime1">
              <a:rPr lang="en-US" smtClean="0"/>
              <a:pPr/>
              <a:t>18-Aug-19</a:t>
            </a:fld>
            <a:endParaRPr lang="en-US" dirty="0"/>
          </a:p>
        </p:txBody>
      </p:sp>
      <p:sp>
        <p:nvSpPr>
          <p:cNvPr id="6" name="Footer Placeholder 5">
            <a:extLst>
              <a:ext uri="{FF2B5EF4-FFF2-40B4-BE49-F238E27FC236}">
                <a16:creationId xmlns:a16="http://schemas.microsoft.com/office/drawing/2014/main" id="{A32622C9-3C7D-445D-83B2-28583716E28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404DAB2-278F-4812-9F5E-FB63D8068383}"/>
              </a:ext>
            </a:extLst>
          </p:cNvPr>
          <p:cNvSpPr>
            <a:spLocks noGrp="1"/>
          </p:cNvSpPr>
          <p:nvPr>
            <p:ph type="sldNum" sz="quarter" idx="12"/>
          </p:nvPr>
        </p:nvSpPr>
        <p:spPr/>
        <p:txBody>
          <a:bodyPr/>
          <a:lstStyle/>
          <a:p>
            <a:fld id="{C014DD1E-5D91-48A3-AD6D-45FBA980D106}" type="slidenum">
              <a:rPr lang="en-US" smtClean="0"/>
              <a:pPr/>
              <a:t>‹#›</a:t>
            </a:fld>
            <a:endParaRPr lang="en-US" dirty="0"/>
          </a:p>
        </p:txBody>
      </p:sp>
      <p:pic>
        <p:nvPicPr>
          <p:cNvPr id="18" name="Picture 17">
            <a:extLst>
              <a:ext uri="{FF2B5EF4-FFF2-40B4-BE49-F238E27FC236}">
                <a16:creationId xmlns:a16="http://schemas.microsoft.com/office/drawing/2014/main" id="{A0675455-B7FA-4569-A5FD-A3B0F20B2A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50857" y="1702473"/>
            <a:ext cx="1198901" cy="1198901"/>
          </a:xfrm>
          <a:prstGeom prst="rect">
            <a:avLst/>
          </a:prstGeom>
        </p:spPr>
      </p:pic>
      <p:pic>
        <p:nvPicPr>
          <p:cNvPr id="20" name="Picture 19">
            <a:extLst>
              <a:ext uri="{FF2B5EF4-FFF2-40B4-BE49-F238E27FC236}">
                <a16:creationId xmlns:a16="http://schemas.microsoft.com/office/drawing/2014/main" id="{827D15FD-4C66-4B85-98E6-7826AA8F61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89116" y="3776293"/>
            <a:ext cx="1166400" cy="1402229"/>
          </a:xfrm>
          <a:prstGeom prst="rect">
            <a:avLst/>
          </a:prstGeom>
        </p:spPr>
      </p:pic>
      <p:pic>
        <p:nvPicPr>
          <p:cNvPr id="21" name="Picture 20">
            <a:extLst>
              <a:ext uri="{FF2B5EF4-FFF2-40B4-BE49-F238E27FC236}">
                <a16:creationId xmlns:a16="http://schemas.microsoft.com/office/drawing/2014/main" id="{EA755AAE-BA08-481C-9224-0061170EE4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28000" y="3776293"/>
            <a:ext cx="1166400" cy="1389257"/>
          </a:xfrm>
          <a:prstGeom prst="rect">
            <a:avLst/>
          </a:prstGeom>
        </p:spPr>
      </p:pic>
      <p:pic>
        <p:nvPicPr>
          <p:cNvPr id="22" name="Picture 21">
            <a:extLst>
              <a:ext uri="{FF2B5EF4-FFF2-40B4-BE49-F238E27FC236}">
                <a16:creationId xmlns:a16="http://schemas.microsoft.com/office/drawing/2014/main" id="{0A83D66F-855B-463B-920B-BF239B01A20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68000" y="3775663"/>
            <a:ext cx="1166400" cy="1567139"/>
          </a:xfrm>
          <a:prstGeom prst="rect">
            <a:avLst/>
          </a:prstGeom>
        </p:spPr>
      </p:pic>
      <p:pic>
        <p:nvPicPr>
          <p:cNvPr id="23" name="Picture 22">
            <a:extLst>
              <a:ext uri="{FF2B5EF4-FFF2-40B4-BE49-F238E27FC236}">
                <a16:creationId xmlns:a16="http://schemas.microsoft.com/office/drawing/2014/main" id="{6643F71A-2013-433A-8322-FBAAED3162D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08000" y="3769759"/>
            <a:ext cx="1166400" cy="1350756"/>
          </a:xfrm>
          <a:prstGeom prst="rect">
            <a:avLst/>
          </a:prstGeom>
        </p:spPr>
      </p:pic>
      <p:pic>
        <p:nvPicPr>
          <p:cNvPr id="24" name="Picture 23">
            <a:extLst>
              <a:ext uri="{FF2B5EF4-FFF2-40B4-BE49-F238E27FC236}">
                <a16:creationId xmlns:a16="http://schemas.microsoft.com/office/drawing/2014/main" id="{B0812936-74B6-4265-8C08-AEDC8C79870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548000" y="3776293"/>
            <a:ext cx="1166400" cy="1433701"/>
          </a:xfrm>
          <a:prstGeom prst="rect">
            <a:avLst/>
          </a:prstGeom>
        </p:spPr>
      </p:pic>
      <p:pic>
        <p:nvPicPr>
          <p:cNvPr id="25" name="Picture 24">
            <a:extLst>
              <a:ext uri="{FF2B5EF4-FFF2-40B4-BE49-F238E27FC236}">
                <a16:creationId xmlns:a16="http://schemas.microsoft.com/office/drawing/2014/main" id="{C74C190C-5856-41B9-8819-AE8DE0E1098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86303" y="3776295"/>
            <a:ext cx="1164654" cy="1440000"/>
          </a:xfrm>
          <a:prstGeom prst="rect">
            <a:avLst/>
          </a:prstGeom>
        </p:spPr>
      </p:pic>
      <p:cxnSp>
        <p:nvCxnSpPr>
          <p:cNvPr id="27" name="Straight Connector 26">
            <a:extLst>
              <a:ext uri="{FF2B5EF4-FFF2-40B4-BE49-F238E27FC236}">
                <a16:creationId xmlns:a16="http://schemas.microsoft.com/office/drawing/2014/main" id="{5F62FB7C-BD6E-4383-98C1-2CF30F34CAFD}"/>
              </a:ext>
            </a:extLst>
          </p:cNvPr>
          <p:cNvCxnSpPr>
            <a:cxnSpLocks/>
          </p:cNvCxnSpPr>
          <p:nvPr/>
        </p:nvCxnSpPr>
        <p:spPr>
          <a:xfrm>
            <a:off x="3969414" y="3335565"/>
            <a:ext cx="716178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4E5982E-3110-47E1-A5BB-91B7BECC3093}"/>
              </a:ext>
            </a:extLst>
          </p:cNvPr>
          <p:cNvCxnSpPr/>
          <p:nvPr/>
        </p:nvCxnSpPr>
        <p:spPr>
          <a:xfrm>
            <a:off x="3969414"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2BFE2F3-0845-4E5B-9375-E9D4027DD675}"/>
              </a:ext>
            </a:extLst>
          </p:cNvPr>
          <p:cNvCxnSpPr/>
          <p:nvPr/>
        </p:nvCxnSpPr>
        <p:spPr>
          <a:xfrm>
            <a:off x="5364000"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3DDBF37-0764-47AA-94E3-9A44F3ED8FB5}"/>
              </a:ext>
            </a:extLst>
          </p:cNvPr>
          <p:cNvCxnSpPr/>
          <p:nvPr/>
        </p:nvCxnSpPr>
        <p:spPr>
          <a:xfrm>
            <a:off x="6811200"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99ABE09-E33C-46B7-A80D-7BF4A6956211}"/>
              </a:ext>
            </a:extLst>
          </p:cNvPr>
          <p:cNvCxnSpPr/>
          <p:nvPr/>
        </p:nvCxnSpPr>
        <p:spPr>
          <a:xfrm>
            <a:off x="8251200"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E91D320-3732-40B8-864D-142D0A277ED1}"/>
              </a:ext>
            </a:extLst>
          </p:cNvPr>
          <p:cNvCxnSpPr>
            <a:cxnSpLocks/>
          </p:cNvCxnSpPr>
          <p:nvPr/>
        </p:nvCxnSpPr>
        <p:spPr>
          <a:xfrm>
            <a:off x="9691200"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C63D1E8-4A92-4691-8A24-A2FC7E8008E5}"/>
              </a:ext>
            </a:extLst>
          </p:cNvPr>
          <p:cNvCxnSpPr>
            <a:cxnSpLocks/>
          </p:cNvCxnSpPr>
          <p:nvPr/>
        </p:nvCxnSpPr>
        <p:spPr>
          <a:xfrm>
            <a:off x="11131200"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84A0FE1-723D-4682-8682-77BAD950EE15}"/>
              </a:ext>
            </a:extLst>
          </p:cNvPr>
          <p:cNvCxnSpPr/>
          <p:nvPr/>
        </p:nvCxnSpPr>
        <p:spPr>
          <a:xfrm>
            <a:off x="7550307"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550A59F9-9A9D-4956-95B4-F78CC0DB1D59}"/>
              </a:ext>
            </a:extLst>
          </p:cNvPr>
          <p:cNvSpPr/>
          <p:nvPr/>
        </p:nvSpPr>
        <p:spPr>
          <a:xfrm>
            <a:off x="-1589" y="6371331"/>
            <a:ext cx="12195176" cy="5045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37" name="Picture 36">
            <a:extLst>
              <a:ext uri="{FF2B5EF4-FFF2-40B4-BE49-F238E27FC236}">
                <a16:creationId xmlns:a16="http://schemas.microsoft.com/office/drawing/2014/main" id="{8AF69835-F228-45D6-B39E-583EEBF1FE2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950856" y="1702471"/>
            <a:ext cx="1198901" cy="1198901"/>
          </a:xfrm>
          <a:prstGeom prst="rect">
            <a:avLst/>
          </a:prstGeom>
        </p:spPr>
      </p:pic>
      <p:pic>
        <p:nvPicPr>
          <p:cNvPr id="38" name="Picture 37">
            <a:extLst>
              <a:ext uri="{FF2B5EF4-FFF2-40B4-BE49-F238E27FC236}">
                <a16:creationId xmlns:a16="http://schemas.microsoft.com/office/drawing/2014/main" id="{0577C4C0-8539-4520-A497-BBFB45821D2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789116" y="3776291"/>
            <a:ext cx="1166400" cy="1402229"/>
          </a:xfrm>
          <a:prstGeom prst="rect">
            <a:avLst/>
          </a:prstGeom>
        </p:spPr>
      </p:pic>
      <p:pic>
        <p:nvPicPr>
          <p:cNvPr id="39" name="Picture 38">
            <a:extLst>
              <a:ext uri="{FF2B5EF4-FFF2-40B4-BE49-F238E27FC236}">
                <a16:creationId xmlns:a16="http://schemas.microsoft.com/office/drawing/2014/main" id="{16073A22-1B90-4D35-943B-5D9816FEB8FE}"/>
              </a:ext>
            </a:extLst>
          </p:cNvPr>
          <p:cNvPicPr>
            <a:picLocks noChangeAspect="1"/>
          </p:cNvPicPr>
          <p:nvPr userDrawn="1"/>
        </p:nvPicPr>
        <p:blipFill>
          <a:blip r:embed="rId12" cstate="hqprint">
            <a:extLst>
              <a:ext uri="{28A0092B-C50C-407E-A947-70E740481C1C}">
                <a14:useLocalDpi xmlns:a14="http://schemas.microsoft.com/office/drawing/2010/main" val="0"/>
              </a:ext>
            </a:extLst>
          </a:blip>
          <a:stretch>
            <a:fillRect/>
          </a:stretch>
        </p:blipFill>
        <p:spPr>
          <a:xfrm>
            <a:off x="6228000" y="3776291"/>
            <a:ext cx="1166400" cy="1389257"/>
          </a:xfrm>
          <a:prstGeom prst="rect">
            <a:avLst/>
          </a:prstGeom>
        </p:spPr>
      </p:pic>
      <p:pic>
        <p:nvPicPr>
          <p:cNvPr id="40" name="Picture 39">
            <a:extLst>
              <a:ext uri="{FF2B5EF4-FFF2-40B4-BE49-F238E27FC236}">
                <a16:creationId xmlns:a16="http://schemas.microsoft.com/office/drawing/2014/main" id="{F7C8CFEA-27DA-4058-A611-3AE53851908C}"/>
              </a:ext>
            </a:extLst>
          </p:cNvPr>
          <p:cNvPicPr>
            <a:picLocks noChangeAspect="1"/>
          </p:cNvPicPr>
          <p:nvPr userDrawn="1"/>
        </p:nvPicPr>
        <p:blipFill>
          <a:blip r:embed="rId13" cstate="hqprint">
            <a:extLst>
              <a:ext uri="{28A0092B-C50C-407E-A947-70E740481C1C}">
                <a14:useLocalDpi xmlns:a14="http://schemas.microsoft.com/office/drawing/2010/main" val="0"/>
              </a:ext>
            </a:extLst>
          </a:blip>
          <a:stretch>
            <a:fillRect/>
          </a:stretch>
        </p:blipFill>
        <p:spPr>
          <a:xfrm>
            <a:off x="7668000" y="3775661"/>
            <a:ext cx="1166400" cy="1567139"/>
          </a:xfrm>
          <a:prstGeom prst="rect">
            <a:avLst/>
          </a:prstGeom>
        </p:spPr>
      </p:pic>
      <p:pic>
        <p:nvPicPr>
          <p:cNvPr id="41" name="Picture 40">
            <a:extLst>
              <a:ext uri="{FF2B5EF4-FFF2-40B4-BE49-F238E27FC236}">
                <a16:creationId xmlns:a16="http://schemas.microsoft.com/office/drawing/2014/main" id="{CE9346DD-5152-48D0-8B06-7F8CE9803DAB}"/>
              </a:ext>
            </a:extLst>
          </p:cNvPr>
          <p:cNvPicPr>
            <a:picLocks noChangeAspect="1"/>
          </p:cNvPicPr>
          <p:nvPr userDrawn="1"/>
        </p:nvPicPr>
        <p:blipFill>
          <a:blip r:embed="rId14" cstate="hqprint">
            <a:extLst>
              <a:ext uri="{28A0092B-C50C-407E-A947-70E740481C1C}">
                <a14:useLocalDpi xmlns:a14="http://schemas.microsoft.com/office/drawing/2010/main" val="0"/>
              </a:ext>
            </a:extLst>
          </a:blip>
          <a:stretch>
            <a:fillRect/>
          </a:stretch>
        </p:blipFill>
        <p:spPr>
          <a:xfrm>
            <a:off x="9108000" y="3769759"/>
            <a:ext cx="1166400" cy="1350756"/>
          </a:xfrm>
          <a:prstGeom prst="rect">
            <a:avLst/>
          </a:prstGeom>
        </p:spPr>
      </p:pic>
      <p:pic>
        <p:nvPicPr>
          <p:cNvPr id="43" name="Picture 42">
            <a:extLst>
              <a:ext uri="{FF2B5EF4-FFF2-40B4-BE49-F238E27FC236}">
                <a16:creationId xmlns:a16="http://schemas.microsoft.com/office/drawing/2014/main" id="{F6B4B602-D2C7-47C8-9470-2C5795ED8C22}"/>
              </a:ext>
            </a:extLst>
          </p:cNvPr>
          <p:cNvPicPr>
            <a:picLocks noChangeAspect="1"/>
          </p:cNvPicPr>
          <p:nvPr userDrawn="1"/>
        </p:nvPicPr>
        <p:blipFill>
          <a:blip r:embed="rId15" cstate="hqprint">
            <a:extLst>
              <a:ext uri="{28A0092B-C50C-407E-A947-70E740481C1C}">
                <a14:useLocalDpi xmlns:a14="http://schemas.microsoft.com/office/drawing/2010/main" val="0"/>
              </a:ext>
            </a:extLst>
          </a:blip>
          <a:stretch>
            <a:fillRect/>
          </a:stretch>
        </p:blipFill>
        <p:spPr>
          <a:xfrm>
            <a:off x="10548000" y="3776291"/>
            <a:ext cx="1166400" cy="1433701"/>
          </a:xfrm>
          <a:prstGeom prst="rect">
            <a:avLst/>
          </a:prstGeom>
        </p:spPr>
      </p:pic>
      <p:pic>
        <p:nvPicPr>
          <p:cNvPr id="44" name="Picture 43">
            <a:extLst>
              <a:ext uri="{FF2B5EF4-FFF2-40B4-BE49-F238E27FC236}">
                <a16:creationId xmlns:a16="http://schemas.microsoft.com/office/drawing/2014/main" id="{103B7E6D-AFDD-45E1-8121-F42E465AB0E8}"/>
              </a:ext>
            </a:extLst>
          </p:cNvPr>
          <p:cNvPicPr>
            <a:picLocks noChangeAspect="1"/>
          </p:cNvPicPr>
          <p:nvPr userDrawn="1"/>
        </p:nvPicPr>
        <p:blipFill>
          <a:blip r:embed="rId16" cstate="hqprint">
            <a:extLst>
              <a:ext uri="{28A0092B-C50C-407E-A947-70E740481C1C}">
                <a14:useLocalDpi xmlns:a14="http://schemas.microsoft.com/office/drawing/2010/main" val="0"/>
              </a:ext>
            </a:extLst>
          </a:blip>
          <a:stretch>
            <a:fillRect/>
          </a:stretch>
        </p:blipFill>
        <p:spPr>
          <a:xfrm>
            <a:off x="3386303" y="3776295"/>
            <a:ext cx="1164654" cy="1440000"/>
          </a:xfrm>
          <a:prstGeom prst="rect">
            <a:avLst/>
          </a:prstGeom>
        </p:spPr>
      </p:pic>
      <p:cxnSp>
        <p:nvCxnSpPr>
          <p:cNvPr id="45" name="Straight Connector 44">
            <a:extLst>
              <a:ext uri="{FF2B5EF4-FFF2-40B4-BE49-F238E27FC236}">
                <a16:creationId xmlns:a16="http://schemas.microsoft.com/office/drawing/2014/main" id="{5FA3191E-14EF-4DC3-AD93-CA289B12B4C9}"/>
              </a:ext>
            </a:extLst>
          </p:cNvPr>
          <p:cNvCxnSpPr>
            <a:cxnSpLocks/>
          </p:cNvCxnSpPr>
          <p:nvPr userDrawn="1"/>
        </p:nvCxnSpPr>
        <p:spPr>
          <a:xfrm>
            <a:off x="3969414" y="3335565"/>
            <a:ext cx="716178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B530A8A-ABDE-4B7F-B28B-A9B499B32225}"/>
              </a:ext>
            </a:extLst>
          </p:cNvPr>
          <p:cNvCxnSpPr/>
          <p:nvPr userDrawn="1"/>
        </p:nvCxnSpPr>
        <p:spPr>
          <a:xfrm>
            <a:off x="3969414"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5ADF575-91AD-4F69-BA66-356B62AEB683}"/>
              </a:ext>
            </a:extLst>
          </p:cNvPr>
          <p:cNvCxnSpPr/>
          <p:nvPr userDrawn="1"/>
        </p:nvCxnSpPr>
        <p:spPr>
          <a:xfrm>
            <a:off x="5364000"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60C0104-2410-4352-A800-FD0292CC11A7}"/>
              </a:ext>
            </a:extLst>
          </p:cNvPr>
          <p:cNvCxnSpPr/>
          <p:nvPr userDrawn="1"/>
        </p:nvCxnSpPr>
        <p:spPr>
          <a:xfrm>
            <a:off x="6811200"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0FB7F08-6662-4D0C-AFAB-CFFDE9B1CA0A}"/>
              </a:ext>
            </a:extLst>
          </p:cNvPr>
          <p:cNvCxnSpPr/>
          <p:nvPr userDrawn="1"/>
        </p:nvCxnSpPr>
        <p:spPr>
          <a:xfrm>
            <a:off x="8251200"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79635D4-E3FF-4174-A648-032E9615851B}"/>
              </a:ext>
            </a:extLst>
          </p:cNvPr>
          <p:cNvCxnSpPr>
            <a:cxnSpLocks/>
          </p:cNvCxnSpPr>
          <p:nvPr userDrawn="1"/>
        </p:nvCxnSpPr>
        <p:spPr>
          <a:xfrm>
            <a:off x="9691200"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601A2EF-9181-444B-8898-83A36D09B869}"/>
              </a:ext>
            </a:extLst>
          </p:cNvPr>
          <p:cNvCxnSpPr>
            <a:cxnSpLocks/>
          </p:cNvCxnSpPr>
          <p:nvPr userDrawn="1"/>
        </p:nvCxnSpPr>
        <p:spPr>
          <a:xfrm>
            <a:off x="11131200"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07F38C1-A87B-4D59-BE69-6A23413F5870}"/>
              </a:ext>
            </a:extLst>
          </p:cNvPr>
          <p:cNvCxnSpPr/>
          <p:nvPr userDrawn="1"/>
        </p:nvCxnSpPr>
        <p:spPr>
          <a:xfrm>
            <a:off x="7550307"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206122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00C2D88-4D3E-4C4B-AFD7-B7EA2768B8F5}"/>
              </a:ext>
            </a:extLst>
          </p:cNvPr>
          <p:cNvPicPr>
            <a:picLocks noChangeAspect="1"/>
          </p:cNvPicPr>
          <p:nvPr userDrawn="1"/>
        </p:nvPicPr>
        <p:blipFill rotWithShape="1">
          <a:blip r:embed="rId2"/>
          <a:srcRect b="1672"/>
          <a:stretch/>
        </p:blipFill>
        <p:spPr>
          <a:xfrm>
            <a:off x="-3177" y="5788"/>
            <a:ext cx="12195176" cy="6852212"/>
          </a:xfrm>
          <a:prstGeom prst="rect">
            <a:avLst/>
          </a:prstGeom>
        </p:spPr>
      </p:pic>
      <p:sp>
        <p:nvSpPr>
          <p:cNvPr id="3" name="Date Placeholder 2">
            <a:extLst>
              <a:ext uri="{FF2B5EF4-FFF2-40B4-BE49-F238E27FC236}">
                <a16:creationId xmlns:a16="http://schemas.microsoft.com/office/drawing/2014/main" id="{FAA51FC5-6AB6-4A04-9304-C6C88E9B29FA}"/>
              </a:ext>
            </a:extLst>
          </p:cNvPr>
          <p:cNvSpPr>
            <a:spLocks noGrp="1"/>
          </p:cNvSpPr>
          <p:nvPr>
            <p:ph type="dt" sz="half" idx="10"/>
          </p:nvPr>
        </p:nvSpPr>
        <p:spPr/>
        <p:txBody>
          <a:bodyPr/>
          <a:lstStyle/>
          <a:p>
            <a:fld id="{055373AC-9AA7-423B-BA00-BA1C74164DBD}" type="datetime1">
              <a:rPr lang="en-US" smtClean="0"/>
              <a:pPr/>
              <a:t>18-Aug-19</a:t>
            </a:fld>
            <a:endParaRPr lang="en-US" dirty="0"/>
          </a:p>
        </p:txBody>
      </p:sp>
      <p:sp>
        <p:nvSpPr>
          <p:cNvPr id="4" name="Footer Placeholder 3">
            <a:extLst>
              <a:ext uri="{FF2B5EF4-FFF2-40B4-BE49-F238E27FC236}">
                <a16:creationId xmlns:a16="http://schemas.microsoft.com/office/drawing/2014/main" id="{75D83D18-FDC7-4C48-A949-71D2969C594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AFAD92E-A653-4789-B55D-8A2181002B59}"/>
              </a:ext>
            </a:extLst>
          </p:cNvPr>
          <p:cNvSpPr>
            <a:spLocks noGrp="1"/>
          </p:cNvSpPr>
          <p:nvPr>
            <p:ph type="sldNum" sz="quarter" idx="12"/>
          </p:nvPr>
        </p:nvSpPr>
        <p:spPr/>
        <p:txBody>
          <a:bodyPr/>
          <a:lstStyle/>
          <a:p>
            <a:fld id="{C014DD1E-5D91-48A3-AD6D-45FBA980D106}" type="slidenum">
              <a:rPr lang="en-US" smtClean="0"/>
              <a:pPr/>
              <a:t>‹#›</a:t>
            </a:fld>
            <a:endParaRPr lang="en-US" dirty="0"/>
          </a:p>
        </p:txBody>
      </p:sp>
      <p:pic>
        <p:nvPicPr>
          <p:cNvPr id="7" name="Picture 6">
            <a:hlinkClick r:id="rId3"/>
            <a:extLst>
              <a:ext uri="{FF2B5EF4-FFF2-40B4-BE49-F238E27FC236}">
                <a16:creationId xmlns:a16="http://schemas.microsoft.com/office/drawing/2014/main" id="{7C54483B-C622-499B-BAE8-467BFD3E108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589864" y="3048000"/>
            <a:ext cx="4143348" cy="3323785"/>
          </a:xfrm>
          <a:prstGeom prst="roundRect">
            <a:avLst>
              <a:gd name="adj" fmla="val 3461"/>
            </a:avLst>
          </a:prstGeom>
        </p:spPr>
      </p:pic>
      <p:pic>
        <p:nvPicPr>
          <p:cNvPr id="8" name="Picture 7">
            <a:hlinkClick r:id="rId5"/>
            <a:extLst>
              <a:ext uri="{FF2B5EF4-FFF2-40B4-BE49-F238E27FC236}">
                <a16:creationId xmlns:a16="http://schemas.microsoft.com/office/drawing/2014/main" id="{7AF9BEA8-CB87-4D39-873A-4E7E04D46685}"/>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228012" y="1269705"/>
            <a:ext cx="3507028" cy="1450390"/>
          </a:xfrm>
          <a:prstGeom prst="roundRect">
            <a:avLst>
              <a:gd name="adj" fmla="val 3586"/>
            </a:avLst>
          </a:prstGeom>
        </p:spPr>
      </p:pic>
      <p:pic>
        <p:nvPicPr>
          <p:cNvPr id="9" name="Picture 8">
            <a:hlinkClick r:id="rId7"/>
            <a:extLst>
              <a:ext uri="{FF2B5EF4-FFF2-40B4-BE49-F238E27FC236}">
                <a16:creationId xmlns:a16="http://schemas.microsoft.com/office/drawing/2014/main" id="{7DFD3364-5D9B-4B91-B09C-8540E820560A}"/>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455613" y="4961886"/>
            <a:ext cx="6687589" cy="1466012"/>
          </a:xfrm>
          <a:prstGeom prst="roundRect">
            <a:avLst>
              <a:gd name="adj" fmla="val 5492"/>
            </a:avLst>
          </a:prstGeom>
        </p:spPr>
      </p:pic>
      <p:pic>
        <p:nvPicPr>
          <p:cNvPr id="10" name="Picture 9">
            <a:hlinkClick r:id="rId9"/>
            <a:extLst>
              <a:ext uri="{FF2B5EF4-FFF2-40B4-BE49-F238E27FC236}">
                <a16:creationId xmlns:a16="http://schemas.microsoft.com/office/drawing/2014/main" id="{F0386401-29A7-4448-AB68-1289BA211F55}"/>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a:stretch/>
        </p:blipFill>
        <p:spPr>
          <a:xfrm>
            <a:off x="4552673" y="1253341"/>
            <a:ext cx="3537236" cy="1600277"/>
          </a:xfrm>
          <a:prstGeom prst="roundRect">
            <a:avLst>
              <a:gd name="adj" fmla="val 4755"/>
            </a:avLst>
          </a:prstGeom>
        </p:spPr>
      </p:pic>
      <p:pic>
        <p:nvPicPr>
          <p:cNvPr id="11" name="Picture 10">
            <a:hlinkClick r:id="rId11"/>
            <a:extLst>
              <a:ext uri="{FF2B5EF4-FFF2-40B4-BE49-F238E27FC236}">
                <a16:creationId xmlns:a16="http://schemas.microsoft.com/office/drawing/2014/main" id="{CDC9F208-E4B0-4626-BBAD-F54DFF0CF9B5}"/>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453785" y="1297093"/>
            <a:ext cx="4111472" cy="1740439"/>
          </a:xfrm>
          <a:prstGeom prst="roundRect">
            <a:avLst>
              <a:gd name="adj" fmla="val 6970"/>
            </a:avLst>
          </a:prstGeom>
        </p:spPr>
      </p:pic>
      <p:pic>
        <p:nvPicPr>
          <p:cNvPr id="12" name="Picture 11">
            <a:hlinkClick r:id="rId13"/>
            <a:extLst>
              <a:ext uri="{FF2B5EF4-FFF2-40B4-BE49-F238E27FC236}">
                <a16:creationId xmlns:a16="http://schemas.microsoft.com/office/drawing/2014/main" id="{1DE8CA65-1470-4A40-9B49-AFF7E19C21A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55612" y="3323273"/>
            <a:ext cx="6678008" cy="1231632"/>
          </a:xfrm>
          <a:prstGeom prst="roundRect">
            <a:avLst>
              <a:gd name="adj" fmla="val 6594"/>
            </a:avLst>
          </a:prstGeom>
        </p:spPr>
      </p:pic>
      <p:sp>
        <p:nvSpPr>
          <p:cNvPr id="14" name="Rectangle 13">
            <a:extLst>
              <a:ext uri="{FF2B5EF4-FFF2-40B4-BE49-F238E27FC236}">
                <a16:creationId xmlns:a16="http://schemas.microsoft.com/office/drawing/2014/main" id="{26991FD8-5C91-4C3D-9F00-7203C811B463}"/>
              </a:ext>
            </a:extLst>
          </p:cNvPr>
          <p:cNvSpPr/>
          <p:nvPr userDrawn="1"/>
        </p:nvSpPr>
        <p:spPr>
          <a:xfrm>
            <a:off x="0" y="-7074"/>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Title 1">
            <a:extLst>
              <a:ext uri="{FF2B5EF4-FFF2-40B4-BE49-F238E27FC236}">
                <a16:creationId xmlns:a16="http://schemas.microsoft.com/office/drawing/2014/main" id="{239E3AAC-161E-41EF-A701-E46A497FCC37}"/>
              </a:ext>
            </a:extLst>
          </p:cNvPr>
          <p:cNvSpPr>
            <a:spLocks noGrp="1"/>
          </p:cNvSpPr>
          <p:nvPr>
            <p:ph type="title" hasCustomPrompt="1"/>
          </p:nvPr>
        </p:nvSpPr>
        <p:spPr>
          <a:xfrm>
            <a:off x="188816" y="110723"/>
            <a:ext cx="9506047" cy="882654"/>
          </a:xfrm>
        </p:spPr>
        <p:txBody>
          <a:bodyPr/>
          <a:lstStyle>
            <a:lvl1pPr>
              <a:defRPr>
                <a:solidFill>
                  <a:schemeClr val="bg2"/>
                </a:solidFill>
              </a:defRPr>
            </a:lvl1pPr>
          </a:lstStyle>
          <a:p>
            <a:r>
              <a:rPr lang="en-US" dirty="0" err="1"/>
              <a:t>Softuni</a:t>
            </a:r>
            <a:r>
              <a:rPr lang="en-US" dirty="0"/>
              <a:t> Diamond Partners</a:t>
            </a:r>
            <a:endParaRPr lang="bg-BG" dirty="0"/>
          </a:p>
        </p:txBody>
      </p:sp>
      <p:pic>
        <p:nvPicPr>
          <p:cNvPr id="16" name="Picture 15">
            <a:extLst>
              <a:ext uri="{FF2B5EF4-FFF2-40B4-BE49-F238E27FC236}">
                <a16:creationId xmlns:a16="http://schemas.microsoft.com/office/drawing/2014/main" id="{FFB79199-76CD-47C8-AE4E-209C3D390E5F}"/>
              </a:ext>
            </a:extLst>
          </p:cNvPr>
          <p:cNvPicPr>
            <a:picLocks noChangeAspect="1"/>
          </p:cNvPicPr>
          <p:nvPr userDrawn="1"/>
        </p:nvPicPr>
        <p:blipFill>
          <a:blip r:embed="rId15" cstate="hqprint">
            <a:extLst>
              <a:ext uri="{BEBA8EAE-BF5A-486C-A8C5-ECC9F3942E4B}">
                <a14:imgProps xmlns:a14="http://schemas.microsoft.com/office/drawing/2010/main">
                  <a14:imgLayer r:embed="rId16">
                    <a14:imgEffect>
                      <a14:colorTemperature colorTemp="5698"/>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033" y="264473"/>
            <a:ext cx="1929016" cy="563121"/>
          </a:xfrm>
          <a:prstGeom prst="rect">
            <a:avLst/>
          </a:prstGeom>
          <a:solidFill>
            <a:schemeClr val="accent1">
              <a:alpha val="1000"/>
            </a:schemeClr>
          </a:solidFill>
        </p:spPr>
      </p:pic>
    </p:spTree>
    <p:extLst>
      <p:ext uri="{BB962C8B-B14F-4D97-AF65-F5344CB8AC3E}">
        <p14:creationId xmlns:p14="http://schemas.microsoft.com/office/powerpoint/2010/main" val="200456011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00C2D88-4D3E-4C4B-AFD7-B7EA2768B8F5}"/>
              </a:ext>
            </a:extLst>
          </p:cNvPr>
          <p:cNvPicPr>
            <a:picLocks noChangeAspect="1"/>
          </p:cNvPicPr>
          <p:nvPr userDrawn="1"/>
        </p:nvPicPr>
        <p:blipFill rotWithShape="1">
          <a:blip r:embed="rId2"/>
          <a:srcRect b="1672"/>
          <a:stretch/>
        </p:blipFill>
        <p:spPr>
          <a:xfrm>
            <a:off x="-3177" y="5788"/>
            <a:ext cx="12195176" cy="6852212"/>
          </a:xfrm>
          <a:prstGeom prst="rect">
            <a:avLst/>
          </a:prstGeom>
        </p:spPr>
      </p:pic>
      <p:sp>
        <p:nvSpPr>
          <p:cNvPr id="14" name="Rectangle 13">
            <a:extLst>
              <a:ext uri="{FF2B5EF4-FFF2-40B4-BE49-F238E27FC236}">
                <a16:creationId xmlns:a16="http://schemas.microsoft.com/office/drawing/2014/main" id="{26991FD8-5C91-4C3D-9F00-7203C811B463}"/>
              </a:ext>
            </a:extLst>
          </p:cNvPr>
          <p:cNvSpPr/>
          <p:nvPr userDrawn="1"/>
        </p:nvSpPr>
        <p:spPr>
          <a:xfrm>
            <a:off x="0" y="-40852"/>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Title 1">
            <a:extLst>
              <a:ext uri="{FF2B5EF4-FFF2-40B4-BE49-F238E27FC236}">
                <a16:creationId xmlns:a16="http://schemas.microsoft.com/office/drawing/2014/main" id="{239E3AAC-161E-41EF-A701-E46A497FCC37}"/>
              </a:ext>
            </a:extLst>
          </p:cNvPr>
          <p:cNvSpPr>
            <a:spLocks noGrp="1"/>
          </p:cNvSpPr>
          <p:nvPr>
            <p:ph type="title" hasCustomPrompt="1"/>
          </p:nvPr>
        </p:nvSpPr>
        <p:spPr>
          <a:xfrm>
            <a:off x="188816" y="110723"/>
            <a:ext cx="9506047" cy="882654"/>
          </a:xfrm>
        </p:spPr>
        <p:txBody>
          <a:bodyPr/>
          <a:lstStyle>
            <a:lvl1pPr>
              <a:defRPr>
                <a:solidFill>
                  <a:schemeClr val="bg2"/>
                </a:solidFill>
              </a:defRPr>
            </a:lvl1pPr>
          </a:lstStyle>
          <a:p>
            <a:r>
              <a:rPr lang="en-US" dirty="0" err="1"/>
              <a:t>Softuni</a:t>
            </a:r>
            <a:r>
              <a:rPr lang="en-US" dirty="0"/>
              <a:t> Diamond Partners</a:t>
            </a:r>
            <a:endParaRPr lang="bg-BG" dirty="0"/>
          </a:p>
        </p:txBody>
      </p:sp>
      <p:pic>
        <p:nvPicPr>
          <p:cNvPr id="15" name="Picture 14">
            <a:hlinkClick r:id="rId3"/>
            <a:extLst>
              <a:ext uri="{FF2B5EF4-FFF2-40B4-BE49-F238E27FC236}">
                <a16:creationId xmlns:a16="http://schemas.microsoft.com/office/drawing/2014/main" id="{61839306-7842-46B9-A463-C24420A37C0A}"/>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5965696" y="1200162"/>
            <a:ext cx="6096599" cy="1314435"/>
          </a:xfrm>
          <a:prstGeom prst="roundRect">
            <a:avLst>
              <a:gd name="adj" fmla="val 3250"/>
            </a:avLst>
          </a:prstGeom>
          <a:ln>
            <a:noFill/>
          </a:ln>
          <a:effectLst>
            <a:softEdge rad="0"/>
          </a:effectLst>
        </p:spPr>
      </p:pic>
      <p:pic>
        <p:nvPicPr>
          <p:cNvPr id="16" name="Picture 2" descr="Ð ÐµÐ·ÑÐ»ÑÐ°Ñ Ñ Ð¸Ð·Ð¾Ð±ÑÐ°Ð¶ÐµÐ½Ð¸Ðµ Ð·Ð° indeavr">
            <a:hlinkClick r:id="rId5"/>
            <a:extLst>
              <a:ext uri="{FF2B5EF4-FFF2-40B4-BE49-F238E27FC236}">
                <a16:creationId xmlns:a16="http://schemas.microsoft.com/office/drawing/2014/main" id="{F5EB795D-0B62-4CCB-983D-13BD9B3CD0A5}"/>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545464" y="1399789"/>
            <a:ext cx="5354264" cy="120917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Ð ÐµÐ·ÑÐ»ÑÐ°Ñ Ñ Ð¸Ð·Ð¾Ð±ÑÐ°Ð¶ÐµÐ½Ð¸Ðµ Ð·Ð° software group">
            <a:hlinkClick r:id="rId7"/>
            <a:extLst>
              <a:ext uri="{FF2B5EF4-FFF2-40B4-BE49-F238E27FC236}">
                <a16:creationId xmlns:a16="http://schemas.microsoft.com/office/drawing/2014/main" id="{91C19F79-E05B-4929-A929-287F44EB3C9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545464" y="2317265"/>
            <a:ext cx="6667500" cy="303847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4" descr="Ð¡Ð²ÑÑÐ·Ð°Ð½Ð¾ Ð¸Ð·Ð¾Ð±ÑÐ°Ð¶ÐµÐ½Ð¸Ðµ">
            <a:hlinkClick r:id="rId9"/>
            <a:extLst>
              <a:ext uri="{FF2B5EF4-FFF2-40B4-BE49-F238E27FC236}">
                <a16:creationId xmlns:a16="http://schemas.microsoft.com/office/drawing/2014/main" id="{B38FBC35-D604-40D3-8560-90C506EBA728}"/>
              </a:ext>
            </a:extLst>
          </p:cNvPr>
          <p:cNvPicPr>
            <a:picLocks noChangeAspect="1" noChangeArrowheads="1"/>
          </p:cNvPicPr>
          <p:nvPr userDrawn="1"/>
        </p:nvPicPr>
        <p:blipFill rotWithShape="1">
          <a:blip r:embed="rId10">
            <a:extLst>
              <a:ext uri="{28A0092B-C50C-407E-A947-70E740481C1C}">
                <a14:useLocalDpi xmlns:a14="http://schemas.microsoft.com/office/drawing/2010/main" val="0"/>
              </a:ext>
            </a:extLst>
          </a:blip>
          <a:srcRect l="14921" t="-168" r="15238" b="19014"/>
          <a:stretch/>
        </p:blipFill>
        <p:spPr bwMode="auto">
          <a:xfrm>
            <a:off x="7761500" y="2602277"/>
            <a:ext cx="3155182" cy="165427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6" descr="Ð ÐµÐ·ÑÐ»ÑÐ°Ñ Ñ Ð¸Ð·Ð¾Ð±ÑÐ°Ð¶ÐµÐ½Ð¸Ðµ Ð·Ð° netpeak">
            <a:hlinkClick r:id="rId11"/>
            <a:extLst>
              <a:ext uri="{FF2B5EF4-FFF2-40B4-BE49-F238E27FC236}">
                <a16:creationId xmlns:a16="http://schemas.microsoft.com/office/drawing/2014/main" id="{71103A5B-EAFD-46BF-93EB-10FFF58B7532}"/>
              </a:ext>
            </a:extLst>
          </p:cNvPr>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281756" y="5230897"/>
            <a:ext cx="7167612" cy="9962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2" descr="Ð ÐµÐ·ÑÐ»ÑÐ°Ñ Ñ Ð¸Ð·Ð¾Ð±ÑÐ°Ð¶ÐµÐ½Ð¸Ðµ Ð·Ð° superhosting png">
            <a:hlinkClick r:id="rId13"/>
            <a:extLst>
              <a:ext uri="{FF2B5EF4-FFF2-40B4-BE49-F238E27FC236}">
                <a16:creationId xmlns:a16="http://schemas.microsoft.com/office/drawing/2014/main" id="{EDA50EFF-7A2E-4BB9-A7A8-5BBF9EE3DB69}"/>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017524" y="4510111"/>
            <a:ext cx="3352800" cy="177732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9A9EEE9-F84D-4A19-B1BD-9B2BB5EC0864}"/>
              </a:ext>
            </a:extLst>
          </p:cNvPr>
          <p:cNvPicPr>
            <a:picLocks noChangeAspect="1"/>
          </p:cNvPicPr>
          <p:nvPr userDrawn="1"/>
        </p:nvPicPr>
        <p:blipFill>
          <a:blip r:embed="rId15" cstate="hqprint">
            <a:extLst>
              <a:ext uri="{BEBA8EAE-BF5A-486C-A8C5-ECC9F3942E4B}">
                <a14:imgProps xmlns:a14="http://schemas.microsoft.com/office/drawing/2010/main">
                  <a14:imgLayer r:embed="rId16">
                    <a14:imgEffect>
                      <a14:colorTemperature colorTemp="5698"/>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033" y="264473"/>
            <a:ext cx="1929016" cy="563121"/>
          </a:xfrm>
          <a:prstGeom prst="rect">
            <a:avLst/>
          </a:prstGeom>
          <a:solidFill>
            <a:schemeClr val="accent1">
              <a:alpha val="1000"/>
            </a:schemeClr>
          </a:solidFill>
        </p:spPr>
      </p:pic>
    </p:spTree>
    <p:extLst>
      <p:ext uri="{BB962C8B-B14F-4D97-AF65-F5344CB8AC3E}">
        <p14:creationId xmlns:p14="http://schemas.microsoft.com/office/powerpoint/2010/main" val="64388654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Las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1DA41A3-0295-46DF-A320-41070D15EA50}"/>
              </a:ext>
            </a:extLst>
          </p:cNvPr>
          <p:cNvPicPr>
            <a:picLocks noChangeAspect="1"/>
          </p:cNvPicPr>
          <p:nvPr/>
        </p:nvPicPr>
        <p:blipFill rotWithShape="1">
          <a:blip r:embed="rId2"/>
          <a:srcRect b="1672"/>
          <a:stretch/>
        </p:blipFill>
        <p:spPr>
          <a:xfrm>
            <a:off x="-3176" y="1"/>
            <a:ext cx="12195176" cy="6852212"/>
          </a:xfrm>
          <a:prstGeom prst="rect">
            <a:avLst/>
          </a:prstGeom>
        </p:spPr>
      </p:pic>
      <p:sp>
        <p:nvSpPr>
          <p:cNvPr id="12" name="Content Placeholder 3">
            <a:extLst>
              <a:ext uri="{FF2B5EF4-FFF2-40B4-BE49-F238E27FC236}">
                <a16:creationId xmlns:a16="http://schemas.microsoft.com/office/drawing/2014/main" id="{0C1F9416-8B6E-46DE-973C-777785E27A26}"/>
              </a:ext>
            </a:extLst>
          </p:cNvPr>
          <p:cNvSpPr>
            <a:spLocks noGrp="1"/>
          </p:cNvSpPr>
          <p:nvPr>
            <p:ph idx="4294967295" hasCustomPrompt="1"/>
          </p:nvPr>
        </p:nvSpPr>
        <p:spPr>
          <a:xfrm>
            <a:off x="152410" y="1186307"/>
            <a:ext cx="9504009" cy="5496127"/>
          </a:xfrm>
        </p:spPr>
        <p:txBody>
          <a:bodyPr wrap="square">
            <a:noAutofit/>
          </a:bodyPr>
          <a:lstStyle>
            <a:lvl1pPr>
              <a:buClr>
                <a:schemeClr val="tx1"/>
              </a:buClr>
              <a:defRPr sz="2798"/>
            </a:lvl1pPr>
            <a:lvl2pPr marL="989981" marR="0" indent="-380762" algn="l" defTabSz="1218438" rtl="0" eaLnBrk="1" fontAlgn="auto" latinLnBrk="1" hangingPunct="1">
              <a:lnSpc>
                <a:spcPct val="100000"/>
              </a:lnSpc>
              <a:spcBef>
                <a:spcPts val="600"/>
              </a:spcBef>
              <a:spcAft>
                <a:spcPts val="600"/>
              </a:spcAft>
              <a:buClrTx/>
              <a:buSzTx/>
              <a:buFont typeface="Wingdings" panose="05000000000000000000" pitchFamily="2" charset="2"/>
              <a:buChar char="§"/>
              <a:tabLst>
                <a:tab pos="282405" algn="l"/>
              </a:tabLst>
              <a:defRPr/>
            </a:lvl2pPr>
            <a:lvl3pPr>
              <a:buClr>
                <a:schemeClr val="tx1"/>
              </a:buClr>
              <a:defRPr/>
            </a:lvl3pPr>
          </a:lstStyle>
          <a:p>
            <a:pPr>
              <a:lnSpc>
                <a:spcPct val="100000"/>
              </a:lnSpc>
            </a:pPr>
            <a:r>
              <a:rPr lang="en-US" sz="3198" dirty="0"/>
              <a:t>Software University – High-Quality Education, </a:t>
            </a:r>
            <a:br>
              <a:rPr lang="en-US" sz="3198" dirty="0"/>
            </a:br>
            <a:r>
              <a:rPr lang="en-US" sz="3198" dirty="0"/>
              <a:t>Profession and Job for Software Developers</a:t>
            </a:r>
          </a:p>
          <a:p>
            <a:pPr lvl="1">
              <a:lnSpc>
                <a:spcPct val="100000"/>
              </a:lnSpc>
            </a:pPr>
            <a:r>
              <a:rPr lang="en-US" sz="2898" noProof="1">
                <a:hlinkClick r:id="rId3"/>
              </a:rPr>
              <a:t>softuni.bg</a:t>
            </a:r>
            <a:r>
              <a:rPr lang="en-US" sz="2898" noProof="1"/>
              <a:t> </a:t>
            </a:r>
          </a:p>
          <a:p>
            <a:pPr>
              <a:lnSpc>
                <a:spcPct val="100000"/>
              </a:lnSpc>
            </a:pPr>
            <a:r>
              <a:rPr lang="en-US" sz="3198" dirty="0"/>
              <a:t>Software University Foundation</a:t>
            </a:r>
            <a:endParaRPr lang="bg-BG" sz="3198" dirty="0"/>
          </a:p>
          <a:p>
            <a:pPr lvl="1">
              <a:lnSpc>
                <a:spcPct val="100000"/>
              </a:lnSpc>
            </a:pPr>
            <a:r>
              <a:rPr lang="en-US" sz="2998" noProof="1">
                <a:hlinkClick r:id="rId4"/>
              </a:rPr>
              <a:t>http://softuni.foundation/</a:t>
            </a:r>
            <a:endParaRPr lang="en-US" sz="2998" noProof="1"/>
          </a:p>
          <a:p>
            <a:pPr>
              <a:lnSpc>
                <a:spcPct val="100000"/>
              </a:lnSpc>
            </a:pPr>
            <a:r>
              <a:rPr lang="en-US" sz="3198" dirty="0"/>
              <a:t>Software University @ Facebook</a:t>
            </a:r>
          </a:p>
          <a:p>
            <a:pPr marL="989981" marR="0" lvl="1" indent="-380762" algn="l" defTabSz="1218438" rtl="0" eaLnBrk="1" fontAlgn="auto" latinLnBrk="1" hangingPunct="1">
              <a:lnSpc>
                <a:spcPct val="100000"/>
              </a:lnSpc>
              <a:spcBef>
                <a:spcPts val="600"/>
              </a:spcBef>
              <a:spcAft>
                <a:spcPts val="600"/>
              </a:spcAft>
              <a:buClrTx/>
              <a:buSzTx/>
              <a:buFont typeface="Wingdings" panose="05000000000000000000" pitchFamily="2" charset="2"/>
              <a:buChar char="§"/>
              <a:tabLst>
                <a:tab pos="282405" algn="l"/>
              </a:tabLst>
              <a:defRPr/>
            </a:pPr>
            <a:r>
              <a:rPr kumimoji="0" lang="en-US" sz="2898" b="0" i="0" u="none" strike="noStrike" kern="1200" cap="none" spc="0" normalizeH="0" baseline="0" noProof="1">
                <a:ln>
                  <a:noFill/>
                </a:ln>
                <a:solidFill>
                  <a:srgbClr val="234465"/>
                </a:solidFill>
                <a:effectLst/>
                <a:uLnTx/>
                <a:uFillTx/>
                <a:latin typeface="+mn-lt"/>
                <a:ea typeface="+mn-ea"/>
                <a:cs typeface="+mn-cs"/>
                <a:hlinkClick r:id="rId5"/>
              </a:rPr>
              <a:t>facebook.com/SoftwareUniversity</a:t>
            </a:r>
            <a:endParaRPr kumimoji="0" lang="en-US" sz="2898" b="0" i="0" u="none" strike="noStrike" kern="1200" cap="none" spc="0" normalizeH="0" baseline="0" noProof="1">
              <a:ln>
                <a:noFill/>
              </a:ln>
              <a:solidFill>
                <a:srgbClr val="234465"/>
              </a:solidFill>
              <a:effectLst/>
              <a:uLnTx/>
              <a:uFillTx/>
              <a:latin typeface="+mn-lt"/>
              <a:ea typeface="+mn-ea"/>
              <a:cs typeface="+mn-cs"/>
            </a:endParaRPr>
          </a:p>
          <a:p>
            <a:pPr>
              <a:lnSpc>
                <a:spcPct val="100000"/>
              </a:lnSpc>
            </a:pPr>
            <a:r>
              <a:rPr lang="en-US" sz="3198" dirty="0"/>
              <a:t>Software University Forums</a:t>
            </a:r>
          </a:p>
          <a:p>
            <a:pPr marL="989981" marR="0" lvl="1" indent="-380762" algn="l" defTabSz="1218438" rtl="0" eaLnBrk="1" fontAlgn="auto" latinLnBrk="1" hangingPunct="1">
              <a:lnSpc>
                <a:spcPct val="100000"/>
              </a:lnSpc>
              <a:spcBef>
                <a:spcPts val="600"/>
              </a:spcBef>
              <a:spcAft>
                <a:spcPts val="600"/>
              </a:spcAft>
              <a:buClrTx/>
              <a:buSzTx/>
              <a:buFont typeface="Wingdings" panose="05000000000000000000" pitchFamily="2" charset="2"/>
              <a:buChar char="§"/>
              <a:tabLst>
                <a:tab pos="282405" algn="l"/>
              </a:tabLst>
              <a:defRPr/>
            </a:pPr>
            <a:r>
              <a:rPr lang="en-US" sz="2798" dirty="0">
                <a:hlinkClick r:id="rId6"/>
              </a:rPr>
              <a:t>forum.softuni.bg</a:t>
            </a:r>
            <a:endParaRPr lang="en-US" sz="2798" noProof="1"/>
          </a:p>
        </p:txBody>
      </p:sp>
      <p:pic>
        <p:nvPicPr>
          <p:cNvPr id="14" name="Picture 4">
            <a:hlinkClick r:id="rId7" tooltip="Software University @ Facebook"/>
            <a:extLst>
              <a:ext uri="{FF2B5EF4-FFF2-40B4-BE49-F238E27FC236}">
                <a16:creationId xmlns:a16="http://schemas.microsoft.com/office/drawing/2014/main" id="{0101C673-F197-4525-ADDC-FFD181E4E167}"/>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tretch>
            <a:fillRect/>
          </a:stretch>
        </p:blipFill>
        <p:spPr bwMode="auto">
          <a:xfrm>
            <a:off x="10261449" y="3608627"/>
            <a:ext cx="1119031" cy="11187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6" tooltip="Software University Discussion Forum"/>
            <a:extLst>
              <a:ext uri="{FF2B5EF4-FFF2-40B4-BE49-F238E27FC236}">
                <a16:creationId xmlns:a16="http://schemas.microsoft.com/office/drawing/2014/main" id="{A584039C-C3B0-4714-A6D0-181CA3D2DD26}"/>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0337977" y="5017462"/>
            <a:ext cx="1042504" cy="1042233"/>
          </a:xfrm>
          <a:prstGeom prst="rect">
            <a:avLst/>
          </a:prstGeom>
        </p:spPr>
      </p:pic>
      <p:pic>
        <p:nvPicPr>
          <p:cNvPr id="16" name="Picture 15">
            <a:hlinkClick r:id="rId3"/>
            <a:extLst>
              <a:ext uri="{FF2B5EF4-FFF2-40B4-BE49-F238E27FC236}">
                <a16:creationId xmlns:a16="http://schemas.microsoft.com/office/drawing/2014/main" id="{07C965FA-A87E-4824-AFA8-C67AF548A76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96603" y="2384689"/>
            <a:ext cx="3227765" cy="4297744"/>
          </a:xfrm>
          <a:prstGeom prst="rect">
            <a:avLst/>
          </a:prstGeom>
        </p:spPr>
      </p:pic>
      <p:pic>
        <p:nvPicPr>
          <p:cNvPr id="3" name="Picture 2">
            <a:extLst>
              <a:ext uri="{FF2B5EF4-FFF2-40B4-BE49-F238E27FC236}">
                <a16:creationId xmlns:a16="http://schemas.microsoft.com/office/drawing/2014/main" id="{7DC5D9AB-27D1-4866-B85E-1728987FAEF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85829" y="1319423"/>
            <a:ext cx="1670274" cy="2065159"/>
          </a:xfrm>
          <a:prstGeom prst="rect">
            <a:avLst/>
          </a:prstGeom>
        </p:spPr>
      </p:pic>
      <p:sp>
        <p:nvSpPr>
          <p:cNvPr id="10" name="Rectangle 9">
            <a:extLst>
              <a:ext uri="{FF2B5EF4-FFF2-40B4-BE49-F238E27FC236}">
                <a16:creationId xmlns:a16="http://schemas.microsoft.com/office/drawing/2014/main" id="{86646B95-5E3B-4DE8-9118-031C2C296D8C}"/>
              </a:ext>
            </a:extLst>
          </p:cNvPr>
          <p:cNvSpPr/>
          <p:nvPr/>
        </p:nvSpPr>
        <p:spPr>
          <a:xfrm>
            <a:off x="-3176"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8" name="Title 17">
            <a:extLst>
              <a:ext uri="{FF2B5EF4-FFF2-40B4-BE49-F238E27FC236}">
                <a16:creationId xmlns:a16="http://schemas.microsoft.com/office/drawing/2014/main" id="{AE87ED9C-76E1-4D85-9B06-3AF44AABB668}"/>
              </a:ext>
            </a:extLst>
          </p:cNvPr>
          <p:cNvSpPr>
            <a:spLocks noGrp="1"/>
          </p:cNvSpPr>
          <p:nvPr>
            <p:ph type="title" hasCustomPrompt="1"/>
          </p:nvPr>
        </p:nvSpPr>
        <p:spPr>
          <a:xfrm>
            <a:off x="172286" y="108873"/>
            <a:ext cx="9506047" cy="882654"/>
          </a:xfrm>
        </p:spPr>
        <p:txBody>
          <a:bodyPr/>
          <a:lstStyle>
            <a:lvl1pPr>
              <a:defRPr>
                <a:solidFill>
                  <a:schemeClr val="bg2"/>
                </a:solidFill>
              </a:defRPr>
            </a:lvl1pPr>
          </a:lstStyle>
          <a:p>
            <a:r>
              <a:rPr lang="en-US" dirty="0"/>
              <a:t>Trainings @ Software University</a:t>
            </a:r>
            <a:r>
              <a:rPr lang="bg-BG" dirty="0"/>
              <a:t> (</a:t>
            </a:r>
            <a:r>
              <a:rPr lang="en-US" dirty="0"/>
              <a:t>SoftUni)</a:t>
            </a:r>
          </a:p>
        </p:txBody>
      </p:sp>
    </p:spTree>
    <p:extLst>
      <p:ext uri="{BB962C8B-B14F-4D97-AF65-F5344CB8AC3E}">
        <p14:creationId xmlns:p14="http://schemas.microsoft.com/office/powerpoint/2010/main" val="219646632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64" y="6525003"/>
            <a:ext cx="1224318"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18-Aug-19</a:t>
            </a:fld>
            <a:endParaRPr lang="en-US" dirty="0"/>
          </a:p>
        </p:txBody>
      </p:sp>
      <p:sp>
        <p:nvSpPr>
          <p:cNvPr id="19" name="Footer Placeholder 4"/>
          <p:cNvSpPr>
            <a:spLocks noGrp="1"/>
          </p:cNvSpPr>
          <p:nvPr>
            <p:ph type="ftr" sz="quarter" idx="3"/>
          </p:nvPr>
        </p:nvSpPr>
        <p:spPr>
          <a:xfrm>
            <a:off x="1414780" y="6525003"/>
            <a:ext cx="10153044"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9425" y="6525003"/>
            <a:ext cx="428934"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63" y="1151122"/>
            <a:ext cx="11807897"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65" y="40341"/>
            <a:ext cx="9580092" cy="1110780"/>
          </a:xfrm>
        </p:spPr>
        <p:txBody>
          <a:bodyPr/>
          <a:lstStyle>
            <a:lvl1pPr>
              <a:defRPr>
                <a:solidFill>
                  <a:srgbClr val="F3BE60"/>
                </a:solidFill>
                <a:effectLst/>
              </a:defRPr>
            </a:lvl1pPr>
          </a:lstStyle>
          <a:p>
            <a:r>
              <a:rPr lang="en-US" dirty="0"/>
              <a:t>Slide Title</a:t>
            </a:r>
            <a:endParaRPr dirty="0"/>
          </a:p>
        </p:txBody>
      </p:sp>
      <p:pic>
        <p:nvPicPr>
          <p:cNvPr id="1026" name="Picture 2"/>
          <p:cNvPicPr>
            <a:picLocks noChangeAspect="1" noChangeArrowheads="1"/>
          </p:cNvPicPr>
          <p:nvPr userDrawn="1"/>
        </p:nvPicPr>
        <p:blipFill>
          <a:blip r:embed="rId2" cstate="print"/>
          <a:srcRect/>
          <a:stretch>
            <a:fillRect/>
          </a:stretch>
        </p:blipFill>
        <p:spPr bwMode="auto">
          <a:xfrm>
            <a:off x="9830772" y="228600"/>
            <a:ext cx="2176092" cy="762000"/>
          </a:xfrm>
          <a:prstGeom prst="rect">
            <a:avLst/>
          </a:prstGeom>
          <a:noFill/>
        </p:spPr>
      </p:pic>
    </p:spTree>
    <p:extLst>
      <p:ext uri="{BB962C8B-B14F-4D97-AF65-F5344CB8AC3E}">
        <p14:creationId xmlns:p14="http://schemas.microsoft.com/office/powerpoint/2010/main" val="40873513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64" y="6525003"/>
            <a:ext cx="1224318"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18-Aug-19</a:t>
            </a:fld>
            <a:endParaRPr lang="en-US" dirty="0"/>
          </a:p>
        </p:txBody>
      </p:sp>
      <p:sp>
        <p:nvSpPr>
          <p:cNvPr id="19" name="Footer Placeholder 4"/>
          <p:cNvSpPr>
            <a:spLocks noGrp="1"/>
          </p:cNvSpPr>
          <p:nvPr>
            <p:ph type="ftr" sz="quarter" idx="3"/>
          </p:nvPr>
        </p:nvSpPr>
        <p:spPr>
          <a:xfrm>
            <a:off x="1414780" y="6525003"/>
            <a:ext cx="10153044"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9425" y="6525003"/>
            <a:ext cx="428934"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63" y="1151122"/>
            <a:ext cx="11807897"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65" y="40341"/>
            <a:ext cx="9580092" cy="1110780"/>
          </a:xfrm>
        </p:spPr>
        <p:txBody>
          <a:bodyPr/>
          <a:lstStyle>
            <a:lvl1pPr>
              <a:defRPr>
                <a:solidFill>
                  <a:srgbClr val="F3BE60"/>
                </a:solidFill>
                <a:effectLst/>
              </a:defRPr>
            </a:lvl1pPr>
          </a:lstStyle>
          <a:p>
            <a:r>
              <a:rPr lang="en-US" dirty="0"/>
              <a:t>Slide Title</a:t>
            </a:r>
            <a:endParaRPr dirty="0"/>
          </a:p>
        </p:txBody>
      </p:sp>
      <p:pic>
        <p:nvPicPr>
          <p:cNvPr id="1026" name="Picture 2"/>
          <p:cNvPicPr>
            <a:picLocks noChangeAspect="1" noChangeArrowheads="1"/>
          </p:cNvPicPr>
          <p:nvPr userDrawn="1"/>
        </p:nvPicPr>
        <p:blipFill>
          <a:blip r:embed="rId2" cstate="print"/>
          <a:srcRect/>
          <a:stretch>
            <a:fillRect/>
          </a:stretch>
        </p:blipFill>
        <p:spPr bwMode="auto">
          <a:xfrm>
            <a:off x="9830772" y="228600"/>
            <a:ext cx="2176092" cy="762000"/>
          </a:xfrm>
          <a:prstGeom prst="rect">
            <a:avLst/>
          </a:prstGeom>
          <a:noFill/>
        </p:spPr>
      </p:pic>
    </p:spTree>
    <p:extLst>
      <p:ext uri="{BB962C8B-B14F-4D97-AF65-F5344CB8AC3E}">
        <p14:creationId xmlns:p14="http://schemas.microsoft.com/office/powerpoint/2010/main" val="736305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Presentation Title Slide">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A04D819A-89E2-4714-8C56-1838BF467EF7}"/>
              </a:ext>
            </a:extLst>
          </p:cNvPr>
          <p:cNvSpPr>
            <a:spLocks noGrp="1"/>
          </p:cNvSpPr>
          <p:nvPr>
            <p:ph type="pic" sz="quarter" idx="10"/>
          </p:nvPr>
        </p:nvSpPr>
        <p:spPr>
          <a:xfrm>
            <a:off x="656629" y="2351427"/>
            <a:ext cx="5439372" cy="2325990"/>
          </a:xfrm>
        </p:spPr>
        <p:txBody>
          <a:bodyPr/>
          <a:lstStyle>
            <a:lvl1pPr marL="0" indent="0" algn="ctr">
              <a:buNone/>
              <a:defRPr>
                <a:solidFill>
                  <a:schemeClr val="bg1"/>
                </a:solidFill>
              </a:defRPr>
            </a:lvl1pPr>
          </a:lstStyle>
          <a:p>
            <a:r>
              <a:rPr lang="en-US"/>
              <a:t>Click icon to add picture</a:t>
            </a:r>
            <a:endParaRPr lang="en-US" dirty="0"/>
          </a:p>
        </p:txBody>
      </p:sp>
      <p:pic>
        <p:nvPicPr>
          <p:cNvPr id="35" name="Picture 34">
            <a:extLst>
              <a:ext uri="{FF2B5EF4-FFF2-40B4-BE49-F238E27FC236}">
                <a16:creationId xmlns:a16="http://schemas.microsoft.com/office/drawing/2014/main" id="{951E7DA9-C5F0-43D9-B013-3BDF9EEF029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flipH="1">
            <a:off x="9037776" y="3117516"/>
            <a:ext cx="2484090" cy="2688410"/>
          </a:xfrm>
          <a:prstGeom prst="rect">
            <a:avLst/>
          </a:prstGeom>
        </p:spPr>
      </p:pic>
      <p:sp>
        <p:nvSpPr>
          <p:cNvPr id="43" name="Subtitle 5">
            <a:extLst>
              <a:ext uri="{FF2B5EF4-FFF2-40B4-BE49-F238E27FC236}">
                <a16:creationId xmlns:a16="http://schemas.microsoft.com/office/drawing/2014/main" id="{37BDB812-1395-4B02-ABCF-6A331EEE23E5}"/>
              </a:ext>
            </a:extLst>
          </p:cNvPr>
          <p:cNvSpPr>
            <a:spLocks noGrp="1"/>
          </p:cNvSpPr>
          <p:nvPr>
            <p:ph type="subTitle" idx="1" hasCustomPrompt="1"/>
          </p:nvPr>
        </p:nvSpPr>
        <p:spPr>
          <a:xfrm>
            <a:off x="666859" y="1303142"/>
            <a:ext cx="10965303" cy="882654"/>
          </a:xfrm>
        </p:spPr>
        <p:txBody>
          <a:bodyPr>
            <a:normAutofit/>
          </a:bodyPr>
          <a:lstStyle>
            <a:lvl1pPr marL="0" indent="0" algn="ctr">
              <a:buNone/>
              <a:defRPr sz="3598">
                <a:solidFill>
                  <a:schemeClr val="tx1"/>
                </a:solidFill>
              </a:defRPr>
            </a:lvl1pPr>
          </a:lstStyle>
          <a:p>
            <a:r>
              <a:rPr lang="en-GB" dirty="0"/>
              <a:t>Presentation Subtitle</a:t>
            </a:r>
            <a:endParaRPr lang="bg-BG" dirty="0"/>
          </a:p>
          <a:p>
            <a:endParaRPr lang="en-US" dirty="0"/>
          </a:p>
        </p:txBody>
      </p:sp>
      <p:pic>
        <p:nvPicPr>
          <p:cNvPr id="19" name="Picture 18">
            <a:extLst>
              <a:ext uri="{FF2B5EF4-FFF2-40B4-BE49-F238E27FC236}">
                <a16:creationId xmlns:a16="http://schemas.microsoft.com/office/drawing/2014/main" id="{4FAEB7CD-FF73-4344-9FE5-589B30F5AA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92813" y="6057655"/>
            <a:ext cx="2106010" cy="525279"/>
          </a:xfrm>
          <a:prstGeom prst="rect">
            <a:avLst/>
          </a:prstGeom>
        </p:spPr>
      </p:pic>
      <p:pic>
        <p:nvPicPr>
          <p:cNvPr id="10" name="Picture 9">
            <a:extLst>
              <a:ext uri="{FF2B5EF4-FFF2-40B4-BE49-F238E27FC236}">
                <a16:creationId xmlns:a16="http://schemas.microsoft.com/office/drawing/2014/main" id="{82DFEC2C-38C6-405B-AD0A-06879C50EFE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56630" y="6035664"/>
            <a:ext cx="629579" cy="526503"/>
          </a:xfrm>
          <a:prstGeom prst="rect">
            <a:avLst/>
          </a:prstGeom>
        </p:spPr>
      </p:pic>
      <p:pic>
        <p:nvPicPr>
          <p:cNvPr id="15" name="Picture 14">
            <a:extLst>
              <a:ext uri="{FF2B5EF4-FFF2-40B4-BE49-F238E27FC236}">
                <a16:creationId xmlns:a16="http://schemas.microsoft.com/office/drawing/2014/main" id="{D7483B54-1DD1-4FC4-9FA0-4872F8C409C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353142" y="6035664"/>
            <a:ext cx="1187082" cy="526503"/>
          </a:xfrm>
          <a:prstGeom prst="rect">
            <a:avLst/>
          </a:prstGeom>
        </p:spPr>
      </p:pic>
      <p:sp>
        <p:nvSpPr>
          <p:cNvPr id="2" name="Title 1">
            <a:extLst>
              <a:ext uri="{FF2B5EF4-FFF2-40B4-BE49-F238E27FC236}">
                <a16:creationId xmlns:a16="http://schemas.microsoft.com/office/drawing/2014/main" id="{A4DF3AB8-E6E3-4FCE-8A4A-ECD147720A5D}"/>
              </a:ext>
            </a:extLst>
          </p:cNvPr>
          <p:cNvSpPr>
            <a:spLocks noGrp="1"/>
          </p:cNvSpPr>
          <p:nvPr>
            <p:ph type="title" hasCustomPrompt="1"/>
          </p:nvPr>
        </p:nvSpPr>
        <p:spPr>
          <a:xfrm>
            <a:off x="666859" y="254857"/>
            <a:ext cx="10965303" cy="882654"/>
          </a:xfrm>
        </p:spPr>
        <p:txBody>
          <a:bodyPr/>
          <a:lstStyle>
            <a:lvl1pPr algn="ctr">
              <a:defRPr sz="4798"/>
            </a:lvl1pPr>
          </a:lstStyle>
          <a:p>
            <a:r>
              <a:rPr lang="en-US" dirty="0"/>
              <a:t>Presentation Title</a:t>
            </a:r>
          </a:p>
        </p:txBody>
      </p:sp>
      <p:pic>
        <p:nvPicPr>
          <p:cNvPr id="27" name="Picture 4" title="CC-BY-NC-SA License">
            <a:hlinkClick r:id="rId6" tooltip="This work is licensed under the &quot;Creative Commons Attribution-NonCommercial-ShareAlike 4.0 International&quot; license"/>
            <a:extLst>
              <a:ext uri="{FF2B5EF4-FFF2-40B4-BE49-F238E27FC236}">
                <a16:creationId xmlns:a16="http://schemas.microsoft.com/office/drawing/2014/main" id="{7CB336FF-A768-4CE1-B1CE-FC103B348EA1}"/>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151416" y="6080062"/>
            <a:ext cx="1437271" cy="502868"/>
          </a:xfrm>
          <a:prstGeom prst="roundRect">
            <a:avLst>
              <a:gd name="adj" fmla="val 3940"/>
            </a:avLst>
          </a:prstGeom>
          <a:solidFill>
            <a:srgbClr val="231F20">
              <a:alpha val="50000"/>
            </a:srgbClr>
          </a:solidFill>
          <a:ln>
            <a:solidFill>
              <a:schemeClr val="accent1">
                <a:lumMod val="75000"/>
                <a:alpha val="50000"/>
              </a:schemeClr>
            </a:solidFill>
          </a:ln>
        </p:spPr>
      </p:pic>
      <p:sp>
        <p:nvSpPr>
          <p:cNvPr id="30" name="Text Placeholder 13">
            <a:extLst>
              <a:ext uri="{FF2B5EF4-FFF2-40B4-BE49-F238E27FC236}">
                <a16:creationId xmlns:a16="http://schemas.microsoft.com/office/drawing/2014/main" id="{2EA92DCA-4DB5-4D03-ACD3-A6A296592D0C}"/>
              </a:ext>
            </a:extLst>
          </p:cNvPr>
          <p:cNvSpPr>
            <a:spLocks noGrp="1"/>
          </p:cNvSpPr>
          <p:nvPr>
            <p:ph type="body" sz="quarter" idx="17" hasCustomPrompt="1"/>
          </p:nvPr>
        </p:nvSpPr>
        <p:spPr bwMode="auto">
          <a:xfrm>
            <a:off x="8643853" y="5916124"/>
            <a:ext cx="2951518" cy="382788"/>
          </a:xfrm>
          <a:prstGeom prst="rect">
            <a:avLst/>
          </a:prstGeom>
          <a:noFill/>
          <a:effectLst/>
        </p:spPr>
        <p:txBody>
          <a:bodyPr wrap="square" lIns="36000" tIns="36000" rIns="36000" bIns="36000" rtlCol="0" anchor="ctr" anchorCtr="0">
            <a:spAutoFit/>
          </a:bodyPr>
          <a:lstStyle>
            <a:lvl1pPr marL="0" indent="0" algn="r" rtl="0" fontAlgn="base">
              <a:spcBef>
                <a:spcPct val="0"/>
              </a:spcBef>
              <a:spcAft>
                <a:spcPct val="0"/>
              </a:spcAft>
              <a:buNone/>
              <a:defRPr lang="en-US" sz="1998" b="1" kern="1200" dirty="0" smtClean="0">
                <a:solidFill>
                  <a:schemeClr val="tx1">
                    <a:lumMod val="75000"/>
                  </a:schemeClr>
                </a:solidFill>
                <a:effectLst/>
                <a:latin typeface="+mn-lt"/>
                <a:ea typeface="+mn-ea"/>
                <a:cs typeface="+mn-cs"/>
              </a:defRPr>
            </a:lvl1pPr>
          </a:lstStyle>
          <a:p>
            <a:pPr lvl="0"/>
            <a:r>
              <a:rPr lang="en-US" dirty="0"/>
              <a:t>Company Name</a:t>
            </a:r>
          </a:p>
        </p:txBody>
      </p:sp>
      <p:sp>
        <p:nvSpPr>
          <p:cNvPr id="31" name="Text Placeholder 13">
            <a:extLst>
              <a:ext uri="{FF2B5EF4-FFF2-40B4-BE49-F238E27FC236}">
                <a16:creationId xmlns:a16="http://schemas.microsoft.com/office/drawing/2014/main" id="{3E6B87B7-9D33-4EBB-BD4F-C0436BA3FD72}"/>
              </a:ext>
            </a:extLst>
          </p:cNvPr>
          <p:cNvSpPr>
            <a:spLocks noGrp="1"/>
          </p:cNvSpPr>
          <p:nvPr>
            <p:ph type="body" sz="quarter" idx="18" hasCustomPrompt="1"/>
          </p:nvPr>
        </p:nvSpPr>
        <p:spPr bwMode="auto">
          <a:xfrm>
            <a:off x="8643853" y="6340279"/>
            <a:ext cx="2951518" cy="351754"/>
          </a:xfrm>
          <a:prstGeom prst="rect">
            <a:avLst/>
          </a:prstGeom>
          <a:noFill/>
          <a:effectLst/>
        </p:spPr>
        <p:txBody>
          <a:bodyPr wrap="square" lIns="36000" tIns="36000" rIns="36000" bIns="36000" rtlCol="0" anchor="ctr" anchorCtr="0">
            <a:spAutoFit/>
          </a:bodyPr>
          <a:lstStyle>
            <a:lvl1pPr marL="0" indent="0" algn="r" rtl="0" fontAlgn="base">
              <a:spcBef>
                <a:spcPct val="0"/>
              </a:spcBef>
              <a:spcAft>
                <a:spcPct val="0"/>
              </a:spcAft>
              <a:buNone/>
              <a:defRPr lang="en-US" sz="1798" b="1" kern="1200" dirty="0" smtClean="0">
                <a:solidFill>
                  <a:schemeClr val="tx1">
                    <a:lumMod val="75000"/>
                  </a:schemeClr>
                </a:solidFill>
                <a:effectLst/>
                <a:latin typeface="+mn-lt"/>
                <a:ea typeface="+mn-ea"/>
                <a:cs typeface="+mn-cs"/>
              </a:defRPr>
            </a:lvl1pPr>
          </a:lstStyle>
          <a:p>
            <a:pPr lvl="0"/>
            <a:r>
              <a:rPr lang="en-US" dirty="0"/>
              <a:t>Company Web Site</a:t>
            </a:r>
          </a:p>
        </p:txBody>
      </p:sp>
      <p:sp>
        <p:nvSpPr>
          <p:cNvPr id="36" name="Text Placeholder 13">
            <a:extLst>
              <a:ext uri="{FF2B5EF4-FFF2-40B4-BE49-F238E27FC236}">
                <a16:creationId xmlns:a16="http://schemas.microsoft.com/office/drawing/2014/main" id="{3B21F47B-DE1F-442D-A2B7-6866F8786704}"/>
              </a:ext>
            </a:extLst>
          </p:cNvPr>
          <p:cNvSpPr>
            <a:spLocks noGrp="1"/>
          </p:cNvSpPr>
          <p:nvPr>
            <p:ph type="body" sz="quarter" idx="19" hasCustomPrompt="1"/>
          </p:nvPr>
        </p:nvSpPr>
        <p:spPr bwMode="auto">
          <a:xfrm>
            <a:off x="671147" y="4876800"/>
            <a:ext cx="2951518" cy="506796"/>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798" b="1" kern="1200" dirty="0" smtClean="0">
                <a:solidFill>
                  <a:schemeClr val="tx1"/>
                </a:solidFill>
                <a:effectLst/>
                <a:latin typeface="+mn-lt"/>
                <a:ea typeface="+mn-ea"/>
                <a:cs typeface="+mn-cs"/>
              </a:defRPr>
            </a:lvl1pPr>
          </a:lstStyle>
          <a:p>
            <a:pPr lvl="0"/>
            <a:r>
              <a:rPr lang="en-US" dirty="0"/>
              <a:t>Author Name</a:t>
            </a:r>
          </a:p>
        </p:txBody>
      </p:sp>
      <p:sp>
        <p:nvSpPr>
          <p:cNvPr id="40" name="Text Placeholder 13">
            <a:extLst>
              <a:ext uri="{FF2B5EF4-FFF2-40B4-BE49-F238E27FC236}">
                <a16:creationId xmlns:a16="http://schemas.microsoft.com/office/drawing/2014/main" id="{CD940256-851E-46C8-8BFB-A5ECA6C7DA07}"/>
              </a:ext>
            </a:extLst>
          </p:cNvPr>
          <p:cNvSpPr>
            <a:spLocks noGrp="1"/>
          </p:cNvSpPr>
          <p:nvPr>
            <p:ph type="body" sz="quarter" idx="20" hasCustomPrompt="1"/>
          </p:nvPr>
        </p:nvSpPr>
        <p:spPr bwMode="auto">
          <a:xfrm>
            <a:off x="671147" y="5368740"/>
            <a:ext cx="2951518" cy="44479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98" b="1" kern="1200" dirty="0" smtClean="0">
                <a:solidFill>
                  <a:schemeClr val="tx1"/>
                </a:solidFill>
                <a:effectLst/>
                <a:latin typeface="+mn-lt"/>
                <a:ea typeface="+mn-ea"/>
                <a:cs typeface="+mn-cs"/>
              </a:defRPr>
            </a:lvl1pPr>
          </a:lstStyle>
          <a:p>
            <a:pPr lvl="0"/>
            <a:r>
              <a:rPr lang="en-US" dirty="0"/>
              <a:t>Position</a:t>
            </a:r>
          </a:p>
        </p:txBody>
      </p:sp>
      <p:sp>
        <p:nvSpPr>
          <p:cNvPr id="16" name="Rectangle 15">
            <a:extLst>
              <a:ext uri="{FF2B5EF4-FFF2-40B4-BE49-F238E27FC236}">
                <a16:creationId xmlns:a16="http://schemas.microsoft.com/office/drawing/2014/main" id="{6854D183-0374-4B3E-B2CE-32F308A81591}"/>
              </a:ext>
            </a:extLst>
          </p:cNvPr>
          <p:cNvSpPr/>
          <p:nvPr/>
        </p:nvSpPr>
        <p:spPr>
          <a:xfrm>
            <a:off x="-1589" y="6702676"/>
            <a:ext cx="12195176" cy="217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8" name="Rectangle 17">
            <a:extLst>
              <a:ext uri="{FF2B5EF4-FFF2-40B4-BE49-F238E27FC236}">
                <a16:creationId xmlns:a16="http://schemas.microsoft.com/office/drawing/2014/main" id="{34E5CD64-8E62-478C-BD07-29B0AE8E261B}"/>
              </a:ext>
            </a:extLst>
          </p:cNvPr>
          <p:cNvSpPr/>
          <p:nvPr userDrawn="1"/>
        </p:nvSpPr>
        <p:spPr>
          <a:xfrm>
            <a:off x="-1588" y="6702676"/>
            <a:ext cx="12192000" cy="217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35397016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able of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1E40596-5F7F-41C3-9807-7FA635B42492}"/>
              </a:ext>
            </a:extLst>
          </p:cNvPr>
          <p:cNvPicPr>
            <a:picLocks noChangeAspect="1"/>
          </p:cNvPicPr>
          <p:nvPr userDrawn="1"/>
        </p:nvPicPr>
        <p:blipFill rotWithShape="1">
          <a:blip r:embed="rId2"/>
          <a:srcRect b="1672"/>
          <a:stretch/>
        </p:blipFill>
        <p:spPr>
          <a:xfrm>
            <a:off x="-3176" y="1"/>
            <a:ext cx="12195176" cy="6852212"/>
          </a:xfrm>
          <a:prstGeom prst="rect">
            <a:avLst/>
          </a:prstGeom>
        </p:spPr>
      </p:pic>
      <p:sp>
        <p:nvSpPr>
          <p:cNvPr id="7" name="Rectangle 6">
            <a:extLst>
              <a:ext uri="{FF2B5EF4-FFF2-40B4-BE49-F238E27FC236}">
                <a16:creationId xmlns:a16="http://schemas.microsoft.com/office/drawing/2014/main" id="{C5951C9B-3DEE-4E28-8D4C-55505E0CB6AB}"/>
              </a:ext>
            </a:extLst>
          </p:cNvPr>
          <p:cNvSpPr/>
          <p:nvPr/>
        </p:nvSpPr>
        <p:spPr>
          <a:xfrm>
            <a:off x="-3176"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9" name="Picture 8" descr="A drawing of a cartoon character&#10;&#10;Description generated with high confidence">
            <a:extLst>
              <a:ext uri="{FF2B5EF4-FFF2-40B4-BE49-F238E27FC236}">
                <a16:creationId xmlns:a16="http://schemas.microsoft.com/office/drawing/2014/main" id="{DC4365F6-D2C1-47B4-8477-38FD2C7711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910369" y="1409638"/>
            <a:ext cx="3572162" cy="4385137"/>
          </a:xfrm>
          <a:prstGeom prst="rect">
            <a:avLst/>
          </a:prstGeom>
        </p:spPr>
      </p:pic>
      <p:sp>
        <p:nvSpPr>
          <p:cNvPr id="12" name="Title 11">
            <a:extLst>
              <a:ext uri="{FF2B5EF4-FFF2-40B4-BE49-F238E27FC236}">
                <a16:creationId xmlns:a16="http://schemas.microsoft.com/office/drawing/2014/main" id="{48CCE616-2FC8-4941-8612-3EC8CFD842E0}"/>
              </a:ext>
            </a:extLst>
          </p:cNvPr>
          <p:cNvSpPr>
            <a:spLocks noGrp="1"/>
          </p:cNvSpPr>
          <p:nvPr>
            <p:ph type="title" hasCustomPrompt="1"/>
          </p:nvPr>
        </p:nvSpPr>
        <p:spPr/>
        <p:txBody>
          <a:bodyPr/>
          <a:lstStyle>
            <a:lvl1pPr>
              <a:defRPr>
                <a:solidFill>
                  <a:schemeClr val="bg2"/>
                </a:solidFill>
              </a:defRPr>
            </a:lvl1pPr>
          </a:lstStyle>
          <a:p>
            <a:r>
              <a:rPr lang="en-US" dirty="0"/>
              <a:t>Table of Content</a:t>
            </a:r>
          </a:p>
        </p:txBody>
      </p:sp>
      <p:sp>
        <p:nvSpPr>
          <p:cNvPr id="23" name="Text Placeholder 22">
            <a:extLst>
              <a:ext uri="{FF2B5EF4-FFF2-40B4-BE49-F238E27FC236}">
                <a16:creationId xmlns:a16="http://schemas.microsoft.com/office/drawing/2014/main" id="{889D93F4-ABFA-46BF-8E5D-FE6562ACB20F}"/>
              </a:ext>
            </a:extLst>
          </p:cNvPr>
          <p:cNvSpPr>
            <a:spLocks noGrp="1"/>
          </p:cNvSpPr>
          <p:nvPr>
            <p:ph type="body" sz="quarter" idx="13" hasCustomPrompt="1"/>
          </p:nvPr>
        </p:nvSpPr>
        <p:spPr>
          <a:xfrm>
            <a:off x="196766" y="1371604"/>
            <a:ext cx="8182463" cy="4795935"/>
          </a:xfrm>
        </p:spPr>
        <p:txBody>
          <a:bodyPr/>
          <a:lstStyle>
            <a:lvl1pPr marL="514042" indent="-514042">
              <a:buFont typeface="+mj-lt"/>
              <a:buAutoNum type="arabicPeriod"/>
              <a:defRPr>
                <a:solidFill>
                  <a:schemeClr val="tx1"/>
                </a:solidFill>
              </a:defRPr>
            </a:lvl1pPr>
          </a:lstStyle>
          <a:p>
            <a:pPr lvl="0"/>
            <a:r>
              <a:rPr lang="en-GB" dirty="0"/>
              <a:t>…</a:t>
            </a:r>
          </a:p>
          <a:p>
            <a:pPr lvl="0"/>
            <a:r>
              <a:rPr lang="en-GB" dirty="0"/>
              <a:t>…</a:t>
            </a:r>
          </a:p>
          <a:p>
            <a:pPr lvl="0"/>
            <a:r>
              <a:rPr lang="en-GB" dirty="0"/>
              <a:t>…</a:t>
            </a:r>
            <a:endParaRPr lang="en-US" dirty="0"/>
          </a:p>
        </p:txBody>
      </p:sp>
      <p:sp>
        <p:nvSpPr>
          <p:cNvPr id="14" name="Date Placeholder 13">
            <a:extLst>
              <a:ext uri="{FF2B5EF4-FFF2-40B4-BE49-F238E27FC236}">
                <a16:creationId xmlns:a16="http://schemas.microsoft.com/office/drawing/2014/main" id="{0AA6AF62-9F6D-4B1C-831C-72AACA29F786}"/>
              </a:ext>
            </a:extLst>
          </p:cNvPr>
          <p:cNvSpPr>
            <a:spLocks noGrp="1"/>
          </p:cNvSpPr>
          <p:nvPr>
            <p:ph type="dt" sz="half" idx="14"/>
          </p:nvPr>
        </p:nvSpPr>
        <p:spPr/>
        <p:txBody>
          <a:bodyPr/>
          <a:lstStyle/>
          <a:p>
            <a:fld id="{055373AC-9AA7-423B-BA00-BA1C74164DBD}" type="datetime1">
              <a:rPr lang="en-US" smtClean="0"/>
              <a:pPr/>
              <a:t>18-Aug-19</a:t>
            </a:fld>
            <a:endParaRPr lang="en-US" dirty="0"/>
          </a:p>
        </p:txBody>
      </p:sp>
      <p:sp>
        <p:nvSpPr>
          <p:cNvPr id="15" name="Footer Placeholder 14">
            <a:extLst>
              <a:ext uri="{FF2B5EF4-FFF2-40B4-BE49-F238E27FC236}">
                <a16:creationId xmlns:a16="http://schemas.microsoft.com/office/drawing/2014/main" id="{D92A8ED8-1E91-4F87-9AAB-0B939CA64F66}"/>
              </a:ext>
            </a:extLst>
          </p:cNvPr>
          <p:cNvSpPr>
            <a:spLocks noGrp="1"/>
          </p:cNvSpPr>
          <p:nvPr>
            <p:ph type="ftr" sz="quarter" idx="15"/>
          </p:nvPr>
        </p:nvSpPr>
        <p:spPr/>
        <p:txBody>
          <a:bodyPr/>
          <a:lstStyle/>
          <a:p>
            <a:endParaRPr lang="en-US" dirty="0"/>
          </a:p>
        </p:txBody>
      </p:sp>
      <p:sp>
        <p:nvSpPr>
          <p:cNvPr id="16" name="Slide Number Placeholder 15">
            <a:extLst>
              <a:ext uri="{FF2B5EF4-FFF2-40B4-BE49-F238E27FC236}">
                <a16:creationId xmlns:a16="http://schemas.microsoft.com/office/drawing/2014/main" id="{37E4C518-B0B3-4716-AB97-AC8ECA4F7C84}"/>
              </a:ext>
            </a:extLst>
          </p:cNvPr>
          <p:cNvSpPr>
            <a:spLocks noGrp="1"/>
          </p:cNvSpPr>
          <p:nvPr>
            <p:ph type="sldNum" sz="quarter" idx="16"/>
          </p:nvPr>
        </p:nvSpPr>
        <p:spPr/>
        <p:txBody>
          <a:bodyPr/>
          <a:lstStyle/>
          <a:p>
            <a:fld id="{C014DD1E-5D91-48A3-AD6D-45FBA980D106}" type="slidenum">
              <a:rPr lang="en-US" smtClean="0"/>
              <a:pPr/>
              <a:t>‹#›</a:t>
            </a:fld>
            <a:endParaRPr lang="en-US" dirty="0"/>
          </a:p>
        </p:txBody>
      </p:sp>
      <p:pic>
        <p:nvPicPr>
          <p:cNvPr id="3" name="Picture 2">
            <a:extLst>
              <a:ext uri="{FF2B5EF4-FFF2-40B4-BE49-F238E27FC236}">
                <a16:creationId xmlns:a16="http://schemas.microsoft.com/office/drawing/2014/main" id="{10D0F638-F770-4732-9027-F69A91A619AE}"/>
              </a:ext>
            </a:extLst>
          </p:cNvPr>
          <p:cNvPicPr>
            <a:picLocks noChangeAspect="1"/>
          </p:cNvPicPr>
          <p:nvPr userDrawn="1"/>
        </p:nvPicPr>
        <p:blipFill>
          <a:blip r:embed="rId4" cstate="hqprint">
            <a:extLst>
              <a:ext uri="{BEBA8EAE-BF5A-486C-A8C5-ECC9F3942E4B}">
                <a14:imgProps xmlns:a14="http://schemas.microsoft.com/office/drawing/2010/main">
                  <a14:imgLayer r:embed="rId5">
                    <a14:imgEffect>
                      <a14:colorTemperature colorTemp="5698"/>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033" y="264473"/>
            <a:ext cx="1929016" cy="563121"/>
          </a:xfrm>
          <a:prstGeom prst="rect">
            <a:avLst/>
          </a:prstGeom>
          <a:solidFill>
            <a:schemeClr val="accent1">
              <a:alpha val="1000"/>
            </a:schemeClr>
          </a:solidFill>
        </p:spPr>
      </p:pic>
    </p:spTree>
    <p:extLst>
      <p:ext uri="{BB962C8B-B14F-4D97-AF65-F5344CB8AC3E}">
        <p14:creationId xmlns:p14="http://schemas.microsoft.com/office/powerpoint/2010/main" val="188162776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able of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1E40596-5F7F-41C3-9807-7FA635B42492}"/>
              </a:ext>
            </a:extLst>
          </p:cNvPr>
          <p:cNvPicPr>
            <a:picLocks noChangeAspect="1"/>
          </p:cNvPicPr>
          <p:nvPr/>
        </p:nvPicPr>
        <p:blipFill rotWithShape="1">
          <a:blip r:embed="rId2"/>
          <a:srcRect b="1672"/>
          <a:stretch/>
        </p:blipFill>
        <p:spPr>
          <a:xfrm>
            <a:off x="-3176" y="1"/>
            <a:ext cx="12195176" cy="6852212"/>
          </a:xfrm>
          <a:prstGeom prst="rect">
            <a:avLst/>
          </a:prstGeom>
        </p:spPr>
      </p:pic>
      <p:sp>
        <p:nvSpPr>
          <p:cNvPr id="7" name="Rectangle 6">
            <a:extLst>
              <a:ext uri="{FF2B5EF4-FFF2-40B4-BE49-F238E27FC236}">
                <a16:creationId xmlns:a16="http://schemas.microsoft.com/office/drawing/2014/main" id="{C5951C9B-3DEE-4E28-8D4C-55505E0CB6AB}"/>
              </a:ext>
            </a:extLst>
          </p:cNvPr>
          <p:cNvSpPr/>
          <p:nvPr/>
        </p:nvSpPr>
        <p:spPr>
          <a:xfrm>
            <a:off x="-3176"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9" name="Picture 8" descr="A drawing of a cartoon character&#10;&#10;Description generated with high confidence">
            <a:extLst>
              <a:ext uri="{FF2B5EF4-FFF2-40B4-BE49-F238E27FC236}">
                <a16:creationId xmlns:a16="http://schemas.microsoft.com/office/drawing/2014/main" id="{DC4365F6-D2C1-47B4-8477-38FD2C7711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910369" y="1409638"/>
            <a:ext cx="3572162" cy="4385137"/>
          </a:xfrm>
          <a:prstGeom prst="rect">
            <a:avLst/>
          </a:prstGeom>
        </p:spPr>
      </p:pic>
      <p:sp>
        <p:nvSpPr>
          <p:cNvPr id="12" name="Title 11">
            <a:extLst>
              <a:ext uri="{FF2B5EF4-FFF2-40B4-BE49-F238E27FC236}">
                <a16:creationId xmlns:a16="http://schemas.microsoft.com/office/drawing/2014/main" id="{48CCE616-2FC8-4941-8612-3EC8CFD842E0}"/>
              </a:ext>
            </a:extLst>
          </p:cNvPr>
          <p:cNvSpPr>
            <a:spLocks noGrp="1"/>
          </p:cNvSpPr>
          <p:nvPr>
            <p:ph type="title" hasCustomPrompt="1"/>
          </p:nvPr>
        </p:nvSpPr>
        <p:spPr/>
        <p:txBody>
          <a:bodyPr/>
          <a:lstStyle>
            <a:lvl1pPr>
              <a:defRPr>
                <a:solidFill>
                  <a:schemeClr val="bg2"/>
                </a:solidFill>
              </a:defRPr>
            </a:lvl1pPr>
          </a:lstStyle>
          <a:p>
            <a:r>
              <a:rPr lang="en-US" dirty="0"/>
              <a:t>Table of Content</a:t>
            </a:r>
          </a:p>
        </p:txBody>
      </p:sp>
      <p:sp>
        <p:nvSpPr>
          <p:cNvPr id="23" name="Text Placeholder 22">
            <a:extLst>
              <a:ext uri="{FF2B5EF4-FFF2-40B4-BE49-F238E27FC236}">
                <a16:creationId xmlns:a16="http://schemas.microsoft.com/office/drawing/2014/main" id="{889D93F4-ABFA-46BF-8E5D-FE6562ACB20F}"/>
              </a:ext>
            </a:extLst>
          </p:cNvPr>
          <p:cNvSpPr>
            <a:spLocks noGrp="1"/>
          </p:cNvSpPr>
          <p:nvPr>
            <p:ph type="body" sz="quarter" idx="13" hasCustomPrompt="1"/>
          </p:nvPr>
        </p:nvSpPr>
        <p:spPr>
          <a:xfrm>
            <a:off x="196766" y="1371604"/>
            <a:ext cx="8182463" cy="4795935"/>
          </a:xfrm>
        </p:spPr>
        <p:txBody>
          <a:bodyPr/>
          <a:lstStyle>
            <a:lvl1pPr marL="514042" indent="-514042">
              <a:buFont typeface="+mj-lt"/>
              <a:buAutoNum type="arabicPeriod"/>
              <a:defRPr>
                <a:solidFill>
                  <a:schemeClr val="tx1"/>
                </a:solidFill>
              </a:defRPr>
            </a:lvl1pPr>
          </a:lstStyle>
          <a:p>
            <a:pPr lvl="0"/>
            <a:r>
              <a:rPr lang="en-GB" dirty="0"/>
              <a:t>…</a:t>
            </a:r>
          </a:p>
          <a:p>
            <a:pPr lvl="0"/>
            <a:r>
              <a:rPr lang="en-GB" dirty="0"/>
              <a:t>…</a:t>
            </a:r>
          </a:p>
          <a:p>
            <a:pPr lvl="0"/>
            <a:r>
              <a:rPr lang="en-GB" dirty="0"/>
              <a:t>…</a:t>
            </a:r>
            <a:endParaRPr lang="en-US" dirty="0"/>
          </a:p>
        </p:txBody>
      </p:sp>
      <p:sp>
        <p:nvSpPr>
          <p:cNvPr id="14" name="Date Placeholder 13">
            <a:extLst>
              <a:ext uri="{FF2B5EF4-FFF2-40B4-BE49-F238E27FC236}">
                <a16:creationId xmlns:a16="http://schemas.microsoft.com/office/drawing/2014/main" id="{0AA6AF62-9F6D-4B1C-831C-72AACA29F786}"/>
              </a:ext>
            </a:extLst>
          </p:cNvPr>
          <p:cNvSpPr>
            <a:spLocks noGrp="1"/>
          </p:cNvSpPr>
          <p:nvPr>
            <p:ph type="dt" sz="half" idx="14"/>
          </p:nvPr>
        </p:nvSpPr>
        <p:spPr/>
        <p:txBody>
          <a:bodyPr/>
          <a:lstStyle/>
          <a:p>
            <a:fld id="{055373AC-9AA7-423B-BA00-BA1C74164DBD}" type="datetime1">
              <a:rPr lang="en-US" smtClean="0"/>
              <a:pPr/>
              <a:t>18-Aug-19</a:t>
            </a:fld>
            <a:endParaRPr lang="en-US" dirty="0"/>
          </a:p>
        </p:txBody>
      </p:sp>
      <p:sp>
        <p:nvSpPr>
          <p:cNvPr id="15" name="Footer Placeholder 14">
            <a:extLst>
              <a:ext uri="{FF2B5EF4-FFF2-40B4-BE49-F238E27FC236}">
                <a16:creationId xmlns:a16="http://schemas.microsoft.com/office/drawing/2014/main" id="{D92A8ED8-1E91-4F87-9AAB-0B939CA64F66}"/>
              </a:ext>
            </a:extLst>
          </p:cNvPr>
          <p:cNvSpPr>
            <a:spLocks noGrp="1"/>
          </p:cNvSpPr>
          <p:nvPr>
            <p:ph type="ftr" sz="quarter" idx="15"/>
          </p:nvPr>
        </p:nvSpPr>
        <p:spPr/>
        <p:txBody>
          <a:bodyPr/>
          <a:lstStyle/>
          <a:p>
            <a:endParaRPr lang="en-US" dirty="0"/>
          </a:p>
        </p:txBody>
      </p:sp>
      <p:sp>
        <p:nvSpPr>
          <p:cNvPr id="16" name="Slide Number Placeholder 15">
            <a:extLst>
              <a:ext uri="{FF2B5EF4-FFF2-40B4-BE49-F238E27FC236}">
                <a16:creationId xmlns:a16="http://schemas.microsoft.com/office/drawing/2014/main" id="{37E4C518-B0B3-4716-AB97-AC8ECA4F7C84}"/>
              </a:ext>
            </a:extLst>
          </p:cNvPr>
          <p:cNvSpPr>
            <a:spLocks noGrp="1"/>
          </p:cNvSpPr>
          <p:nvPr>
            <p:ph type="sldNum" sz="quarter" idx="16"/>
          </p:nvPr>
        </p:nvSpPr>
        <p:spPr/>
        <p:txBody>
          <a:bodyPr/>
          <a:lstStyle/>
          <a:p>
            <a:fld id="{C014DD1E-5D91-48A3-AD6D-45FBA980D106}" type="slidenum">
              <a:rPr lang="en-US" smtClean="0"/>
              <a:pPr/>
              <a:t>‹#›</a:t>
            </a:fld>
            <a:endParaRPr lang="en-US" dirty="0"/>
          </a:p>
        </p:txBody>
      </p:sp>
      <p:pic>
        <p:nvPicPr>
          <p:cNvPr id="3" name="Picture 2">
            <a:extLst>
              <a:ext uri="{FF2B5EF4-FFF2-40B4-BE49-F238E27FC236}">
                <a16:creationId xmlns:a16="http://schemas.microsoft.com/office/drawing/2014/main" id="{10D0F638-F770-4732-9027-F69A91A619AE}"/>
              </a:ext>
            </a:extLst>
          </p:cNvPr>
          <p:cNvPicPr>
            <a:picLocks noChangeAspect="1"/>
          </p:cNvPicPr>
          <p:nvPr userDrawn="1"/>
        </p:nvPicPr>
        <p:blipFill>
          <a:blip r:embed="rId4" cstate="hqprint">
            <a:extLst>
              <a:ext uri="{BEBA8EAE-BF5A-486C-A8C5-ECC9F3942E4B}">
                <a14:imgProps xmlns:a14="http://schemas.microsoft.com/office/drawing/2010/main">
                  <a14:imgLayer r:embed="rId5">
                    <a14:imgEffect>
                      <a14:colorTemperature colorTemp="5698"/>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033" y="264473"/>
            <a:ext cx="1929016" cy="563121"/>
          </a:xfrm>
          <a:prstGeom prst="rect">
            <a:avLst/>
          </a:prstGeom>
          <a:solidFill>
            <a:schemeClr val="accent1">
              <a:alpha val="1000"/>
            </a:schemeClr>
          </a:solidFill>
        </p:spPr>
      </p:pic>
    </p:spTree>
    <p:extLst>
      <p:ext uri="{BB962C8B-B14F-4D97-AF65-F5344CB8AC3E}">
        <p14:creationId xmlns:p14="http://schemas.microsoft.com/office/powerpoint/2010/main" val="102872448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55D431A-1BDA-40DB-B7D8-23653331B7C3}"/>
              </a:ext>
            </a:extLst>
          </p:cNvPr>
          <p:cNvPicPr>
            <a:picLocks noChangeAspect="1"/>
          </p:cNvPicPr>
          <p:nvPr/>
        </p:nvPicPr>
        <p:blipFill rotWithShape="1">
          <a:blip r:embed="rId2"/>
          <a:srcRect b="1672"/>
          <a:stretch/>
        </p:blipFill>
        <p:spPr>
          <a:xfrm>
            <a:off x="-3176" y="1"/>
            <a:ext cx="12195176" cy="6852212"/>
          </a:xfrm>
          <a:prstGeom prst="rect">
            <a:avLst/>
          </a:prstGeom>
        </p:spPr>
      </p:pic>
      <p:sp>
        <p:nvSpPr>
          <p:cNvPr id="10" name="Text Placeholder 9"/>
          <p:cNvSpPr>
            <a:spLocks noGrp="1"/>
          </p:cNvSpPr>
          <p:nvPr>
            <p:ph type="body" sz="quarter" idx="10" hasCustomPrompt="1"/>
          </p:nvPr>
        </p:nvSpPr>
        <p:spPr>
          <a:xfrm>
            <a:off x="615109" y="4704825"/>
            <a:ext cx="10961783" cy="768084"/>
          </a:xfrm>
          <a:prstGeom prst="rect">
            <a:avLst/>
          </a:prstGeom>
        </p:spPr>
        <p:txBody>
          <a:bodyPr anchor="ctr">
            <a:noAutofit/>
          </a:bodyPr>
          <a:lstStyle>
            <a:lvl1pPr marL="0" indent="0" algn="ctr">
              <a:buNone/>
              <a:defRPr sz="5396" b="1" baseline="0">
                <a:solidFill>
                  <a:schemeClr val="tx1"/>
                </a:solidFill>
                <a:latin typeface="+mj-lt"/>
                <a:cs typeface="Arial" pitchFamily="34" charset="0"/>
              </a:defRPr>
            </a:lvl1pPr>
          </a:lstStyle>
          <a:p>
            <a:pPr lvl="0"/>
            <a:r>
              <a:rPr lang="en-US" dirty="0"/>
              <a:t>Click to Edit Section Title</a:t>
            </a:r>
            <a:endParaRPr lang="en-US" altLang="ko-KR" dirty="0"/>
          </a:p>
        </p:txBody>
      </p:sp>
      <p:sp>
        <p:nvSpPr>
          <p:cNvPr id="11" name="Text Placeholder 9"/>
          <p:cNvSpPr>
            <a:spLocks noGrp="1"/>
          </p:cNvSpPr>
          <p:nvPr>
            <p:ph type="body" sz="quarter" idx="11" hasCustomPrompt="1"/>
          </p:nvPr>
        </p:nvSpPr>
        <p:spPr>
          <a:xfrm>
            <a:off x="615109" y="5490438"/>
            <a:ext cx="10961783" cy="499819"/>
          </a:xfrm>
          <a:prstGeom prst="rect">
            <a:avLst/>
          </a:prstGeom>
        </p:spPr>
        <p:txBody>
          <a:bodyPr anchor="ctr">
            <a:noAutofit/>
          </a:bodyPr>
          <a:lstStyle>
            <a:lvl1pPr marL="0" indent="0" algn="ctr">
              <a:buNone/>
              <a:defRPr sz="3998" b="1" baseline="0">
                <a:solidFill>
                  <a:schemeClr val="tx1"/>
                </a:solidFill>
                <a:latin typeface="+mn-lt"/>
                <a:cs typeface="Arial" pitchFamily="34" charset="0"/>
              </a:defRPr>
            </a:lvl1pPr>
          </a:lstStyle>
          <a:p>
            <a:pPr lvl="0"/>
            <a:r>
              <a:rPr lang="en-US" dirty="0"/>
              <a:t>Click to Edit Section Subtitle</a:t>
            </a:r>
          </a:p>
        </p:txBody>
      </p:sp>
      <p:sp>
        <p:nvSpPr>
          <p:cNvPr id="4" name="Oval 3"/>
          <p:cNvSpPr>
            <a:spLocks noChangeAspect="1"/>
          </p:cNvSpPr>
          <p:nvPr/>
        </p:nvSpPr>
        <p:spPr>
          <a:xfrm>
            <a:off x="4319736" y="867751"/>
            <a:ext cx="3552529" cy="35525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21865451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Important Concep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0FF4B1E-24EA-407C-BFA6-24CCB6D4409A}"/>
              </a:ext>
            </a:extLst>
          </p:cNvPr>
          <p:cNvPicPr>
            <a:picLocks noChangeAspect="1"/>
          </p:cNvPicPr>
          <p:nvPr/>
        </p:nvPicPr>
        <p:blipFill rotWithShape="1">
          <a:blip r:embed="rId2"/>
          <a:srcRect b="1672"/>
          <a:stretch/>
        </p:blipFill>
        <p:spPr>
          <a:xfrm>
            <a:off x="-3176" y="1"/>
            <a:ext cx="12195176" cy="6852212"/>
          </a:xfrm>
          <a:prstGeom prst="rect">
            <a:avLst/>
          </a:prstGeom>
        </p:spPr>
      </p:pic>
      <p:sp>
        <p:nvSpPr>
          <p:cNvPr id="6" name="Rectangle 5"/>
          <p:cNvSpPr/>
          <p:nvPr/>
        </p:nvSpPr>
        <p:spPr>
          <a:xfrm>
            <a:off x="-3472"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3074" name="Picture 2" descr="E:\002-KIMS BUSINESS\007-02-Fullslidesppt-Contents\20161228\02-edu\bulb-item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05" y="1792355"/>
            <a:ext cx="1830305" cy="4062222"/>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E:\002-KIMS BUSINESS\007-02-Fullslidesppt-Contents\20161228\02-edu\bulb-item.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235205" y="1792355"/>
            <a:ext cx="915152" cy="4062223"/>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6">
            <a:extLst>
              <a:ext uri="{FF2B5EF4-FFF2-40B4-BE49-F238E27FC236}">
                <a16:creationId xmlns:a16="http://schemas.microsoft.com/office/drawing/2014/main" id="{CB4CB13C-66A1-466B-A6C1-B0BABF5CFEC1}"/>
              </a:ext>
            </a:extLst>
          </p:cNvPr>
          <p:cNvSpPr>
            <a:spLocks noGrp="1"/>
          </p:cNvSpPr>
          <p:nvPr>
            <p:ph type="body" sz="quarter" idx="10"/>
          </p:nvPr>
        </p:nvSpPr>
        <p:spPr>
          <a:xfrm>
            <a:off x="2065510" y="1121144"/>
            <a:ext cx="9929724" cy="527604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a:extLst>
              <a:ext uri="{FF2B5EF4-FFF2-40B4-BE49-F238E27FC236}">
                <a16:creationId xmlns:a16="http://schemas.microsoft.com/office/drawing/2014/main" id="{4ED30444-7448-455E-ACFD-2D8F93C93971}"/>
              </a:ext>
            </a:extLst>
          </p:cNvPr>
          <p:cNvSpPr>
            <a:spLocks noGrp="1"/>
          </p:cNvSpPr>
          <p:nvPr>
            <p:ph type="title" hasCustomPrompt="1"/>
          </p:nvPr>
        </p:nvSpPr>
        <p:spPr>
          <a:xfrm>
            <a:off x="1296957" y="100750"/>
            <a:ext cx="8399495" cy="882654"/>
          </a:xfrm>
        </p:spPr>
        <p:txBody>
          <a:bodyPr/>
          <a:lstStyle>
            <a:lvl1pPr>
              <a:defRPr/>
            </a:lvl1pPr>
          </a:lstStyle>
          <a:p>
            <a:r>
              <a:rPr lang="en-US" dirty="0"/>
              <a:t>Slide Title</a:t>
            </a:r>
          </a:p>
        </p:txBody>
      </p:sp>
      <p:sp>
        <p:nvSpPr>
          <p:cNvPr id="8" name="Date Placeholder 7">
            <a:extLst>
              <a:ext uri="{FF2B5EF4-FFF2-40B4-BE49-F238E27FC236}">
                <a16:creationId xmlns:a16="http://schemas.microsoft.com/office/drawing/2014/main" id="{CF9A2DC4-5280-4E93-B6D2-9709FE6D0627}"/>
              </a:ext>
            </a:extLst>
          </p:cNvPr>
          <p:cNvSpPr>
            <a:spLocks noGrp="1"/>
          </p:cNvSpPr>
          <p:nvPr>
            <p:ph type="dt" sz="half" idx="11"/>
          </p:nvPr>
        </p:nvSpPr>
        <p:spPr/>
        <p:txBody>
          <a:bodyPr/>
          <a:lstStyle/>
          <a:p>
            <a:fld id="{055373AC-9AA7-423B-BA00-BA1C74164DBD}" type="datetime1">
              <a:rPr lang="en-US" smtClean="0"/>
              <a:pPr/>
              <a:t>18-Aug-19</a:t>
            </a:fld>
            <a:endParaRPr lang="en-US" dirty="0"/>
          </a:p>
        </p:txBody>
      </p:sp>
      <p:sp>
        <p:nvSpPr>
          <p:cNvPr id="10" name="Footer Placeholder 9">
            <a:extLst>
              <a:ext uri="{FF2B5EF4-FFF2-40B4-BE49-F238E27FC236}">
                <a16:creationId xmlns:a16="http://schemas.microsoft.com/office/drawing/2014/main" id="{FA4C1EE0-8040-49CB-9319-CF991DE7B325}"/>
              </a:ext>
            </a:extLst>
          </p:cNvPr>
          <p:cNvSpPr>
            <a:spLocks noGrp="1"/>
          </p:cNvSpPr>
          <p:nvPr>
            <p:ph type="ftr" sz="quarter" idx="12"/>
          </p:nvPr>
        </p:nvSpPr>
        <p:spPr/>
        <p:txBody>
          <a:bodyPr/>
          <a:lstStyle/>
          <a:p>
            <a:endParaRPr lang="en-US" dirty="0"/>
          </a:p>
        </p:txBody>
      </p:sp>
      <p:sp>
        <p:nvSpPr>
          <p:cNvPr id="17" name="Slide Number Placeholder 16">
            <a:extLst>
              <a:ext uri="{FF2B5EF4-FFF2-40B4-BE49-F238E27FC236}">
                <a16:creationId xmlns:a16="http://schemas.microsoft.com/office/drawing/2014/main" id="{1643825A-6B67-4224-B077-B526FC2A4C74}"/>
              </a:ext>
            </a:extLst>
          </p:cNvPr>
          <p:cNvSpPr>
            <a:spLocks noGrp="1"/>
          </p:cNvSpPr>
          <p:nvPr>
            <p:ph type="sldNum" sz="quarter" idx="13"/>
          </p:nvPr>
        </p:nvSpPr>
        <p:spPr/>
        <p:txBody>
          <a:bodyPr/>
          <a:lstStyle/>
          <a:p>
            <a:fld id="{C014DD1E-5D91-48A3-AD6D-45FBA980D106}" type="slidenum">
              <a:rPr lang="en-US" smtClean="0"/>
              <a:pPr/>
              <a:t>‹#›</a:t>
            </a:fld>
            <a:endParaRPr lang="en-US" dirty="0"/>
          </a:p>
        </p:txBody>
      </p:sp>
      <p:pic>
        <p:nvPicPr>
          <p:cNvPr id="3" name="Picture 2">
            <a:extLst>
              <a:ext uri="{FF2B5EF4-FFF2-40B4-BE49-F238E27FC236}">
                <a16:creationId xmlns:a16="http://schemas.microsoft.com/office/drawing/2014/main" id="{B0406E0E-FE9B-4656-A202-18C2517519D7}"/>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10034064" y="276382"/>
            <a:ext cx="1820323" cy="531390"/>
          </a:xfrm>
          <a:prstGeom prst="rect">
            <a:avLst/>
          </a:prstGeom>
        </p:spPr>
      </p:pic>
    </p:spTree>
    <p:extLst>
      <p:ext uri="{BB962C8B-B14F-4D97-AF65-F5344CB8AC3E}">
        <p14:creationId xmlns:p14="http://schemas.microsoft.com/office/powerpoint/2010/main" val="25425307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Important Exampl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A6B0AA-1988-451B-88D4-0F726295570B}"/>
              </a:ext>
            </a:extLst>
          </p:cNvPr>
          <p:cNvPicPr>
            <a:picLocks noChangeAspect="1"/>
          </p:cNvPicPr>
          <p:nvPr/>
        </p:nvPicPr>
        <p:blipFill rotWithShape="1">
          <a:blip r:embed="rId2"/>
          <a:srcRect b="1672"/>
          <a:stretch/>
        </p:blipFill>
        <p:spPr>
          <a:xfrm>
            <a:off x="-3176" y="1"/>
            <a:ext cx="12195176" cy="6852212"/>
          </a:xfrm>
          <a:prstGeom prst="rect">
            <a:avLst/>
          </a:prstGeom>
        </p:spPr>
      </p:pic>
      <p:sp>
        <p:nvSpPr>
          <p:cNvPr id="12" name="Rectangle 11">
            <a:extLst>
              <a:ext uri="{FF2B5EF4-FFF2-40B4-BE49-F238E27FC236}">
                <a16:creationId xmlns:a16="http://schemas.microsoft.com/office/drawing/2014/main" id="{345FB1C8-7F66-4D5C-ACCE-AE919936BCFD}"/>
              </a:ext>
            </a:extLst>
          </p:cNvPr>
          <p:cNvSpPr/>
          <p:nvPr/>
        </p:nvSpPr>
        <p:spPr>
          <a:xfrm>
            <a:off x="-3472"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3074" name="Picture 2" descr="E:\002-KIMS BUSINESS\007-02-Fullslidesppt-Contents\20161228\02-edu\bulb-item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027" y="3314704"/>
            <a:ext cx="1260665" cy="2797951"/>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1">
            <a:extLst>
              <a:ext uri="{FF2B5EF4-FFF2-40B4-BE49-F238E27FC236}">
                <a16:creationId xmlns:a16="http://schemas.microsoft.com/office/drawing/2014/main" id="{0D5CC956-5C4A-44BE-8F8B-327FAFA51E97}"/>
              </a:ext>
            </a:extLst>
          </p:cNvPr>
          <p:cNvSpPr>
            <a:spLocks noGrp="1"/>
          </p:cNvSpPr>
          <p:nvPr>
            <p:ph type="title" hasCustomPrompt="1"/>
          </p:nvPr>
        </p:nvSpPr>
        <p:spPr>
          <a:xfrm>
            <a:off x="1296957" y="100750"/>
            <a:ext cx="8399495" cy="882654"/>
          </a:xfrm>
        </p:spPr>
        <p:txBody>
          <a:bodyPr/>
          <a:lstStyle>
            <a:lvl1pPr>
              <a:defRPr/>
            </a:lvl1pPr>
          </a:lstStyle>
          <a:p>
            <a:r>
              <a:rPr lang="en-US" dirty="0"/>
              <a:t>Slide Title</a:t>
            </a:r>
          </a:p>
        </p:txBody>
      </p:sp>
      <p:sp>
        <p:nvSpPr>
          <p:cNvPr id="15" name="Text Placeholder 6">
            <a:extLst>
              <a:ext uri="{FF2B5EF4-FFF2-40B4-BE49-F238E27FC236}">
                <a16:creationId xmlns:a16="http://schemas.microsoft.com/office/drawing/2014/main" id="{6157C8DE-E0AF-422B-BBB1-F0AF1264B5E9}"/>
              </a:ext>
            </a:extLst>
          </p:cNvPr>
          <p:cNvSpPr>
            <a:spLocks noGrp="1"/>
          </p:cNvSpPr>
          <p:nvPr>
            <p:ph type="body" sz="quarter" idx="10"/>
          </p:nvPr>
        </p:nvSpPr>
        <p:spPr>
          <a:xfrm>
            <a:off x="1959073" y="1121144"/>
            <a:ext cx="10036163" cy="527604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3FF2A4EF-FDC7-4D65-91A0-D3473057251B}"/>
              </a:ext>
            </a:extLst>
          </p:cNvPr>
          <p:cNvSpPr>
            <a:spLocks noGrp="1"/>
          </p:cNvSpPr>
          <p:nvPr>
            <p:ph type="dt" sz="half" idx="11"/>
          </p:nvPr>
        </p:nvSpPr>
        <p:spPr/>
        <p:txBody>
          <a:bodyPr/>
          <a:lstStyle/>
          <a:p>
            <a:fld id="{055373AC-9AA7-423B-BA00-BA1C74164DBD}" type="datetime1">
              <a:rPr lang="en-US" smtClean="0"/>
              <a:pPr/>
              <a:t>18-Aug-19</a:t>
            </a:fld>
            <a:endParaRPr lang="en-US" dirty="0"/>
          </a:p>
        </p:txBody>
      </p:sp>
      <p:sp>
        <p:nvSpPr>
          <p:cNvPr id="3" name="Footer Placeholder 2">
            <a:extLst>
              <a:ext uri="{FF2B5EF4-FFF2-40B4-BE49-F238E27FC236}">
                <a16:creationId xmlns:a16="http://schemas.microsoft.com/office/drawing/2014/main" id="{2AD0B15D-022F-4B93-A0E6-6FC062C18AF1}"/>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72845B5C-C9D2-4885-BBE1-AE0D4F570CBF}"/>
              </a:ext>
            </a:extLst>
          </p:cNvPr>
          <p:cNvSpPr>
            <a:spLocks noGrp="1"/>
          </p:cNvSpPr>
          <p:nvPr>
            <p:ph type="sldNum" sz="quarter" idx="13"/>
          </p:nvPr>
        </p:nvSpPr>
        <p:spPr/>
        <p:txBody>
          <a:bodyPr/>
          <a:lstStyle/>
          <a:p>
            <a:fld id="{C014DD1E-5D91-48A3-AD6D-45FBA980D106}" type="slidenum">
              <a:rPr lang="en-US" smtClean="0"/>
              <a:pPr/>
              <a:t>‹#›</a:t>
            </a:fld>
            <a:endParaRPr lang="en-US" dirty="0"/>
          </a:p>
        </p:txBody>
      </p:sp>
      <p:pic>
        <p:nvPicPr>
          <p:cNvPr id="14" name="Picture 13">
            <a:extLst>
              <a:ext uri="{FF2B5EF4-FFF2-40B4-BE49-F238E27FC236}">
                <a16:creationId xmlns:a16="http://schemas.microsoft.com/office/drawing/2014/main" id="{E01C581E-72C4-46B7-B2B0-B501FA872874}"/>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034064" y="276382"/>
            <a:ext cx="1820323" cy="531390"/>
          </a:xfrm>
          <a:prstGeom prst="rect">
            <a:avLst/>
          </a:prstGeom>
        </p:spPr>
      </p:pic>
    </p:spTree>
    <p:extLst>
      <p:ext uri="{BB962C8B-B14F-4D97-AF65-F5344CB8AC3E}">
        <p14:creationId xmlns:p14="http://schemas.microsoft.com/office/powerpoint/2010/main" val="167965175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9AD94B5-9922-4E42-89CE-3C445EFB152E}"/>
              </a:ext>
            </a:extLst>
          </p:cNvPr>
          <p:cNvPicPr>
            <a:picLocks noChangeAspect="1"/>
          </p:cNvPicPr>
          <p:nvPr/>
        </p:nvPicPr>
        <p:blipFill rotWithShape="1">
          <a:blip r:embed="rId2"/>
          <a:srcRect b="1672"/>
          <a:stretch/>
        </p:blipFill>
        <p:spPr>
          <a:xfrm>
            <a:off x="-3176" y="1"/>
            <a:ext cx="12195176" cy="6852212"/>
          </a:xfrm>
          <a:prstGeom prst="rect">
            <a:avLst/>
          </a:prstGeom>
        </p:spPr>
      </p:pic>
      <p:sp>
        <p:nvSpPr>
          <p:cNvPr id="13" name="Rectangle 12">
            <a:extLst>
              <a:ext uri="{FF2B5EF4-FFF2-40B4-BE49-F238E27FC236}">
                <a16:creationId xmlns:a16="http://schemas.microsoft.com/office/drawing/2014/main" id="{391AFA4E-7870-4561-A1B8-AC956B0C8931}"/>
              </a:ext>
            </a:extLst>
          </p:cNvPr>
          <p:cNvSpPr/>
          <p:nvPr/>
        </p:nvSpPr>
        <p:spPr>
          <a:xfrm>
            <a:off x="-1" y="0"/>
            <a:ext cx="121920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3" name="Text Placeholder 2">
            <a:extLst>
              <a:ext uri="{FF2B5EF4-FFF2-40B4-BE49-F238E27FC236}">
                <a16:creationId xmlns:a16="http://schemas.microsoft.com/office/drawing/2014/main" id="{5A9D2960-6D42-439F-82E8-812822013A10}"/>
              </a:ext>
            </a:extLst>
          </p:cNvPr>
          <p:cNvSpPr>
            <a:spLocks noGrp="1"/>
          </p:cNvSpPr>
          <p:nvPr>
            <p:ph type="body" sz="quarter" idx="10"/>
          </p:nvPr>
        </p:nvSpPr>
        <p:spPr>
          <a:xfrm>
            <a:off x="190402" y="1196125"/>
            <a:ext cx="11818096" cy="52010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a:extLst>
              <a:ext uri="{FF2B5EF4-FFF2-40B4-BE49-F238E27FC236}">
                <a16:creationId xmlns:a16="http://schemas.microsoft.com/office/drawing/2014/main" id="{19B5B676-7892-440F-8191-7109B2C59885}"/>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sp>
        <p:nvSpPr>
          <p:cNvPr id="2" name="Date Placeholder 1">
            <a:extLst>
              <a:ext uri="{FF2B5EF4-FFF2-40B4-BE49-F238E27FC236}">
                <a16:creationId xmlns:a16="http://schemas.microsoft.com/office/drawing/2014/main" id="{303E2769-FF5C-435B-BEDD-ABA3B8F1B976}"/>
              </a:ext>
            </a:extLst>
          </p:cNvPr>
          <p:cNvSpPr>
            <a:spLocks noGrp="1"/>
          </p:cNvSpPr>
          <p:nvPr>
            <p:ph type="dt" sz="half" idx="11"/>
          </p:nvPr>
        </p:nvSpPr>
        <p:spPr/>
        <p:txBody>
          <a:bodyPr/>
          <a:lstStyle/>
          <a:p>
            <a:fld id="{055373AC-9AA7-423B-BA00-BA1C74164DBD}" type="datetime1">
              <a:rPr lang="en-US" smtClean="0"/>
              <a:pPr/>
              <a:t>18-Aug-19</a:t>
            </a:fld>
            <a:endParaRPr lang="en-US" dirty="0"/>
          </a:p>
        </p:txBody>
      </p:sp>
      <p:sp>
        <p:nvSpPr>
          <p:cNvPr id="4" name="Footer Placeholder 3">
            <a:extLst>
              <a:ext uri="{FF2B5EF4-FFF2-40B4-BE49-F238E27FC236}">
                <a16:creationId xmlns:a16="http://schemas.microsoft.com/office/drawing/2014/main" id="{9CB6AD27-58D7-46FA-99F8-E5BB835ADA68}"/>
              </a:ext>
            </a:extLst>
          </p:cNvPr>
          <p:cNvSpPr>
            <a:spLocks noGrp="1"/>
          </p:cNvSpPr>
          <p:nvPr>
            <p:ph type="ftr" sz="quarter" idx="12"/>
          </p:nvPr>
        </p:nvSpPr>
        <p:spPr/>
        <p:txBody>
          <a:bodyPr/>
          <a:lstStyle/>
          <a:p>
            <a:endParaRPr lang="en-US" dirty="0"/>
          </a:p>
        </p:txBody>
      </p:sp>
      <p:sp>
        <p:nvSpPr>
          <p:cNvPr id="5" name="Slide Number Placeholder 4">
            <a:extLst>
              <a:ext uri="{FF2B5EF4-FFF2-40B4-BE49-F238E27FC236}">
                <a16:creationId xmlns:a16="http://schemas.microsoft.com/office/drawing/2014/main" id="{389DA7C9-2FCE-40EB-BF32-C6983222020F}"/>
              </a:ext>
            </a:extLst>
          </p:cNvPr>
          <p:cNvSpPr>
            <a:spLocks noGrp="1"/>
          </p:cNvSpPr>
          <p:nvPr>
            <p:ph type="sldNum" sz="quarter" idx="13"/>
          </p:nvPr>
        </p:nvSpPr>
        <p:spPr/>
        <p:txBody>
          <a:bodyPr/>
          <a:lstStyle/>
          <a:p>
            <a:fld id="{C014DD1E-5D91-48A3-AD6D-45FBA980D106}" type="slidenum">
              <a:rPr lang="en-US" smtClean="0"/>
              <a:pPr/>
              <a:t>‹#›</a:t>
            </a:fld>
            <a:endParaRPr lang="en-US" dirty="0"/>
          </a:p>
        </p:txBody>
      </p:sp>
      <p:pic>
        <p:nvPicPr>
          <p:cNvPr id="14" name="Picture 13">
            <a:extLst>
              <a:ext uri="{FF2B5EF4-FFF2-40B4-BE49-F238E27FC236}">
                <a16:creationId xmlns:a16="http://schemas.microsoft.com/office/drawing/2014/main" id="{6BBD9B3D-B90C-4A66-8301-786C9FA8A9CA}"/>
              </a:ext>
            </a:extLst>
          </p:cNvPr>
          <p:cNvPicPr>
            <a:picLocks noChangeAspect="1"/>
          </p:cNvPicPr>
          <p:nvPr userDrawn="1"/>
        </p:nvPicPr>
        <p:blipFill>
          <a:blip r:embed="rId3" cstate="hqprint">
            <a:extLst>
              <a:ext uri="{BEBA8EAE-BF5A-486C-A8C5-ECC9F3942E4B}">
                <a14:imgProps xmlns:a14="http://schemas.microsoft.com/office/drawing/2010/main">
                  <a14:imgLayer r:embed="rId4">
                    <a14:imgEffect>
                      <a14:colorTemperature colorTemp="5698"/>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033" y="264473"/>
            <a:ext cx="1929016" cy="563121"/>
          </a:xfrm>
          <a:prstGeom prst="rect">
            <a:avLst/>
          </a:prstGeom>
          <a:solidFill>
            <a:schemeClr val="accent1">
              <a:alpha val="1000"/>
            </a:schemeClr>
          </a:solidFill>
        </p:spPr>
      </p:pic>
    </p:spTree>
    <p:extLst>
      <p:ext uri="{BB962C8B-B14F-4D97-AF65-F5344CB8AC3E}">
        <p14:creationId xmlns:p14="http://schemas.microsoft.com/office/powerpoint/2010/main" val="110297071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7646503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2"/>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403F5F2-BA1B-4A39-A03D-AD9E0469441C}"/>
              </a:ext>
            </a:extLst>
          </p:cNvPr>
          <p:cNvSpPr>
            <a:spLocks noGrp="1"/>
          </p:cNvSpPr>
          <p:nvPr>
            <p:ph type="dt" sz="half" idx="2"/>
          </p:nvPr>
        </p:nvSpPr>
        <p:spPr>
          <a:xfrm>
            <a:off x="188816" y="6397196"/>
            <a:ext cx="808713" cy="308845"/>
          </a:xfrm>
          <a:prstGeom prst="rect">
            <a:avLst/>
          </a:prstGeom>
        </p:spPr>
        <p:txBody>
          <a:bodyPr vert="horz" lIns="36000" tIns="36000" rIns="36000" bIns="36000" rtlCol="0" anchor="ctr"/>
          <a:lstStyle>
            <a:lvl1pPr algn="ctr">
              <a:defRPr sz="1000">
                <a:solidFill>
                  <a:schemeClr val="tx1"/>
                </a:solidFill>
              </a:defRPr>
            </a:lvl1pPr>
          </a:lstStyle>
          <a:p>
            <a:fld id="{055373AC-9AA7-423B-BA00-BA1C74164DBD}" type="datetime1">
              <a:rPr lang="en-US" smtClean="0"/>
              <a:pPr/>
              <a:t>18-Aug-19</a:t>
            </a:fld>
            <a:endParaRPr lang="en-US" dirty="0"/>
          </a:p>
        </p:txBody>
      </p:sp>
      <p:sp>
        <p:nvSpPr>
          <p:cNvPr id="8" name="Footer Placeholder 4">
            <a:extLst>
              <a:ext uri="{FF2B5EF4-FFF2-40B4-BE49-F238E27FC236}">
                <a16:creationId xmlns:a16="http://schemas.microsoft.com/office/drawing/2014/main" id="{32BCD1B1-3A00-45B1-B516-6B8E7FBC47C4}"/>
              </a:ext>
            </a:extLst>
          </p:cNvPr>
          <p:cNvSpPr>
            <a:spLocks noGrp="1"/>
          </p:cNvSpPr>
          <p:nvPr>
            <p:ph type="ftr" sz="quarter" idx="3"/>
          </p:nvPr>
        </p:nvSpPr>
        <p:spPr>
          <a:xfrm>
            <a:off x="997529" y="6397196"/>
            <a:ext cx="10567285" cy="308845"/>
          </a:xfrm>
          <a:prstGeom prst="rect">
            <a:avLst/>
          </a:prstGeom>
        </p:spPr>
        <p:txBody>
          <a:bodyPr vert="horz" lIns="36000" tIns="36000" rIns="36000" bIns="36000" rtlCol="0" anchor="ctr"/>
          <a:lstStyle>
            <a:lvl1pPr algn="ctr">
              <a:defRPr sz="1000">
                <a:solidFill>
                  <a:schemeClr val="tx1"/>
                </a:solidFill>
              </a:defRPr>
            </a:lvl1pPr>
          </a:lstStyle>
          <a:p>
            <a:endParaRPr lang="en-US" dirty="0"/>
          </a:p>
        </p:txBody>
      </p:sp>
      <p:sp>
        <p:nvSpPr>
          <p:cNvPr id="9" name="Slide Number Placeholder 5">
            <a:extLst>
              <a:ext uri="{FF2B5EF4-FFF2-40B4-BE49-F238E27FC236}">
                <a16:creationId xmlns:a16="http://schemas.microsoft.com/office/drawing/2014/main" id="{0902A4B2-CB08-42CE-A814-FBDF345C2F43}"/>
              </a:ext>
            </a:extLst>
          </p:cNvPr>
          <p:cNvSpPr>
            <a:spLocks noGrp="1"/>
          </p:cNvSpPr>
          <p:nvPr>
            <p:ph type="sldNum" sz="quarter" idx="4"/>
          </p:nvPr>
        </p:nvSpPr>
        <p:spPr>
          <a:xfrm>
            <a:off x="11566412" y="6397196"/>
            <a:ext cx="428822" cy="308845"/>
          </a:xfrm>
          <a:prstGeom prst="rect">
            <a:avLst/>
          </a:prstGeom>
        </p:spPr>
        <p:txBody>
          <a:bodyPr vert="horz" lIns="36000" tIns="36000" rIns="36000" bIns="36000" rtlCol="0" anchor="ctr"/>
          <a:lstStyle>
            <a:lvl1pPr algn="r">
              <a:defRPr sz="1000">
                <a:solidFill>
                  <a:schemeClr val="tx1"/>
                </a:solidFill>
              </a:defRPr>
            </a:lvl1pPr>
          </a:lstStyle>
          <a:p>
            <a:fld id="{C014DD1E-5D91-48A3-AD6D-45FBA980D106}" type="slidenum">
              <a:rPr lang="en-US" smtClean="0"/>
              <a:pPr/>
              <a:t>‹#›</a:t>
            </a:fld>
            <a:endParaRPr lang="en-US" dirty="0"/>
          </a:p>
        </p:txBody>
      </p:sp>
      <p:sp>
        <p:nvSpPr>
          <p:cNvPr id="10" name="Title Placeholder 1">
            <a:extLst>
              <a:ext uri="{FF2B5EF4-FFF2-40B4-BE49-F238E27FC236}">
                <a16:creationId xmlns:a16="http://schemas.microsoft.com/office/drawing/2014/main" id="{B770C392-3003-4C35-9625-BB041F8257BA}"/>
              </a:ext>
            </a:extLst>
          </p:cNvPr>
          <p:cNvSpPr>
            <a:spLocks noGrp="1"/>
          </p:cNvSpPr>
          <p:nvPr>
            <p:ph type="title"/>
          </p:nvPr>
        </p:nvSpPr>
        <p:spPr>
          <a:xfrm>
            <a:off x="190405" y="100750"/>
            <a:ext cx="9506047" cy="882654"/>
          </a:xfrm>
          <a:prstGeom prst="rect">
            <a:avLst/>
          </a:prstGeom>
        </p:spPr>
        <p:txBody>
          <a:bodyPr vert="horz" lIns="108000" tIns="36000" rIns="108000" bIns="36000" rtlCol="0" anchor="ctr" anchorCtr="0">
            <a:normAutofit/>
          </a:bodyPr>
          <a:lstStyle/>
          <a:p>
            <a:r>
              <a:rPr lang="en-US"/>
              <a:t>Click to edit Master title style</a:t>
            </a:r>
            <a:endParaRPr dirty="0"/>
          </a:p>
        </p:txBody>
      </p:sp>
      <p:sp>
        <p:nvSpPr>
          <p:cNvPr id="11" name="Text Placeholder 2">
            <a:extLst>
              <a:ext uri="{FF2B5EF4-FFF2-40B4-BE49-F238E27FC236}">
                <a16:creationId xmlns:a16="http://schemas.microsoft.com/office/drawing/2014/main" id="{90CBFB32-9F46-4F2F-8A54-9EE8BED27855}"/>
              </a:ext>
            </a:extLst>
          </p:cNvPr>
          <p:cNvSpPr>
            <a:spLocks noGrp="1"/>
          </p:cNvSpPr>
          <p:nvPr>
            <p:ph type="body" idx="1"/>
          </p:nvPr>
        </p:nvSpPr>
        <p:spPr>
          <a:xfrm>
            <a:off x="190413" y="1138844"/>
            <a:ext cx="11804822" cy="5242906"/>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56789181"/>
      </p:ext>
    </p:extLst>
  </p:cSld>
  <p:clrMap bg1="lt1" tx1="dk1" bg2="lt2" tx2="dk2" accent1="accent1" accent2="accent2" accent3="accent3" accent4="accent4" accent5="accent5" accent6="accent6" hlink="hlink" folHlink="folHlink"/>
  <p:sldLayoutIdLst>
    <p:sldLayoutId id="2147483676" r:id="rId1"/>
    <p:sldLayoutId id="2147483693" r:id="rId2"/>
    <p:sldLayoutId id="2147483694" r:id="rId3"/>
    <p:sldLayoutId id="2147483677" r:id="rId4"/>
    <p:sldLayoutId id="2147483678" r:id="rId5"/>
    <p:sldLayoutId id="2147483679" r:id="rId6"/>
    <p:sldLayoutId id="2147483680" r:id="rId7"/>
    <p:sldLayoutId id="2147483681" r:id="rId8"/>
    <p:sldLayoutId id="2147483682" r:id="rId9"/>
    <p:sldLayoutId id="2147483692" r:id="rId10"/>
    <p:sldLayoutId id="2147483683" r:id="rId11"/>
    <p:sldLayoutId id="2147483684" r:id="rId12"/>
    <p:sldLayoutId id="2147483685" r:id="rId13"/>
    <p:sldLayoutId id="2147483686" r:id="rId14"/>
    <p:sldLayoutId id="2147483688" r:id="rId15"/>
    <p:sldLayoutId id="2147483689" r:id="rId16"/>
    <p:sldLayoutId id="2147483687" r:id="rId17"/>
    <p:sldLayoutId id="2147483690" r:id="rId18"/>
    <p:sldLayoutId id="2147483691" r:id="rId19"/>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txStyles>
    <p:titleStyle>
      <a:lvl1pPr algn="l" defTabSz="1218438" rtl="0" eaLnBrk="1" latinLnBrk="1" hangingPunct="1">
        <a:spcBef>
          <a:spcPct val="0"/>
        </a:spcBef>
        <a:buNone/>
        <a:defRPr sz="3998" b="1" kern="1200">
          <a:solidFill>
            <a:schemeClr val="tx1"/>
          </a:solidFill>
          <a:latin typeface="+mj-lt"/>
          <a:ea typeface="+mj-ea"/>
          <a:cs typeface="+mj-cs"/>
        </a:defRPr>
      </a:lvl1pPr>
    </p:titleStyle>
    <p:body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p:bodyStyle>
    <p:otherStyle>
      <a:defPPr>
        <a:defRPr lang="ko-KR"/>
      </a:defPPr>
      <a:lvl1pPr marL="0" algn="l" defTabSz="1218438" rtl="0" eaLnBrk="1" latinLnBrk="1" hangingPunct="1">
        <a:defRPr sz="2398" kern="1200">
          <a:solidFill>
            <a:schemeClr val="tx1"/>
          </a:solidFill>
          <a:latin typeface="+mn-lt"/>
          <a:ea typeface="+mn-ea"/>
          <a:cs typeface="+mn-cs"/>
        </a:defRPr>
      </a:lvl1pPr>
      <a:lvl2pPr marL="609219" algn="l" defTabSz="1218438" rtl="0" eaLnBrk="1" latinLnBrk="1" hangingPunct="1">
        <a:defRPr sz="2398" kern="1200">
          <a:solidFill>
            <a:schemeClr val="tx1"/>
          </a:solidFill>
          <a:latin typeface="+mn-lt"/>
          <a:ea typeface="+mn-ea"/>
          <a:cs typeface="+mn-cs"/>
        </a:defRPr>
      </a:lvl2pPr>
      <a:lvl3pPr marL="1218438" algn="l" defTabSz="1218438" rtl="0" eaLnBrk="1" latinLnBrk="1" hangingPunct="1">
        <a:defRPr sz="2398" kern="1200">
          <a:solidFill>
            <a:schemeClr val="tx1"/>
          </a:solidFill>
          <a:latin typeface="+mn-lt"/>
          <a:ea typeface="+mn-ea"/>
          <a:cs typeface="+mn-cs"/>
        </a:defRPr>
      </a:lvl3pPr>
      <a:lvl4pPr marL="1827657" algn="l" defTabSz="1218438" rtl="0" eaLnBrk="1" latinLnBrk="1" hangingPunct="1">
        <a:defRPr sz="2398" kern="1200">
          <a:solidFill>
            <a:schemeClr val="tx1"/>
          </a:solidFill>
          <a:latin typeface="+mn-lt"/>
          <a:ea typeface="+mn-ea"/>
          <a:cs typeface="+mn-cs"/>
        </a:defRPr>
      </a:lvl4pPr>
      <a:lvl5pPr marL="2436876" algn="l" defTabSz="1218438" rtl="0" eaLnBrk="1" latinLnBrk="1" hangingPunct="1">
        <a:defRPr sz="2398" kern="1200">
          <a:solidFill>
            <a:schemeClr val="tx1"/>
          </a:solidFill>
          <a:latin typeface="+mn-lt"/>
          <a:ea typeface="+mn-ea"/>
          <a:cs typeface="+mn-cs"/>
        </a:defRPr>
      </a:lvl5pPr>
      <a:lvl6pPr marL="3046096" algn="l" defTabSz="1218438" rtl="0" eaLnBrk="1" latinLnBrk="1" hangingPunct="1">
        <a:defRPr sz="2398" kern="1200">
          <a:solidFill>
            <a:schemeClr val="tx1"/>
          </a:solidFill>
          <a:latin typeface="+mn-lt"/>
          <a:ea typeface="+mn-ea"/>
          <a:cs typeface="+mn-cs"/>
        </a:defRPr>
      </a:lvl6pPr>
      <a:lvl7pPr marL="3655315" algn="l" defTabSz="1218438" rtl="0" eaLnBrk="1" latinLnBrk="1" hangingPunct="1">
        <a:defRPr sz="2398" kern="1200">
          <a:solidFill>
            <a:schemeClr val="tx1"/>
          </a:solidFill>
          <a:latin typeface="+mn-lt"/>
          <a:ea typeface="+mn-ea"/>
          <a:cs typeface="+mn-cs"/>
        </a:defRPr>
      </a:lvl7pPr>
      <a:lvl8pPr marL="4264533" algn="l" defTabSz="1218438" rtl="0" eaLnBrk="1" latinLnBrk="1" hangingPunct="1">
        <a:defRPr sz="2398" kern="1200">
          <a:solidFill>
            <a:schemeClr val="tx1"/>
          </a:solidFill>
          <a:latin typeface="+mn-lt"/>
          <a:ea typeface="+mn-ea"/>
          <a:cs typeface="+mn-cs"/>
        </a:defRPr>
      </a:lvl8pPr>
      <a:lvl9pPr marL="4873752" algn="l" defTabSz="1218438" rtl="0" eaLnBrk="1" latinLnBrk="1" hangingPunct="1">
        <a:defRPr sz="23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184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oftuni.bg/"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hyperlink" Target="https://docs.microsoft.com/en-us/office365/enterprise/powershell/connect-to-office-365-powershell" TargetMode="Externa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hyperlink" Target="https://docs.microsoft.com/en-us/office365/admin/add-users/delete-a-user?view=o365-worldwide" TargetMode="Externa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hyperlink" Target="https://www.superhosting.bg/" TargetMode="External"/><Relationship Id="rId3" Type="http://schemas.openxmlformats.org/officeDocument/2006/relationships/hyperlink" Target="http://www.infragistics.com/" TargetMode="External"/><Relationship Id="rId7" Type="http://schemas.openxmlformats.org/officeDocument/2006/relationships/hyperlink" Target="https://www.softwaregroup.com/" TargetMode="External"/><Relationship Id="rId12"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34.png"/><Relationship Id="rId11" Type="http://schemas.openxmlformats.org/officeDocument/2006/relationships/hyperlink" Target="https://netpeak.bg/" TargetMode="External"/><Relationship Id="rId5" Type="http://schemas.openxmlformats.org/officeDocument/2006/relationships/hyperlink" Target="https://www.indeavr.com/en" TargetMode="External"/><Relationship Id="rId10" Type="http://schemas.openxmlformats.org/officeDocument/2006/relationships/image" Target="../media/image36.png"/><Relationship Id="rId4" Type="http://schemas.openxmlformats.org/officeDocument/2006/relationships/image" Target="../media/image33.png"/><Relationship Id="rId9" Type="http://schemas.openxmlformats.org/officeDocument/2006/relationships/hyperlink" Target="https://www.xs-software.com/" TargetMode="External"/><Relationship Id="rId14"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8" Type="http://schemas.openxmlformats.org/officeDocument/2006/relationships/image" Target="../media/image29.jpeg"/><Relationship Id="rId13" Type="http://schemas.openxmlformats.org/officeDocument/2006/relationships/hyperlink" Target="http://smartit.bg/" TargetMode="External"/><Relationship Id="rId3" Type="http://schemas.openxmlformats.org/officeDocument/2006/relationships/hyperlink" Target="https://aeternity.com/" TargetMode="External"/><Relationship Id="rId7" Type="http://schemas.openxmlformats.org/officeDocument/2006/relationships/hyperlink" Target="https://www.liebherr.com/en/deu/start/start-page.html" TargetMode="External"/><Relationship Id="rId12"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28.png"/><Relationship Id="rId11" Type="http://schemas.openxmlformats.org/officeDocument/2006/relationships/hyperlink" Target="https://www.sbtech.com/" TargetMode="External"/><Relationship Id="rId5" Type="http://schemas.openxmlformats.org/officeDocument/2006/relationships/hyperlink" Target="codexio.bg" TargetMode="External"/><Relationship Id="rId10" Type="http://schemas.openxmlformats.org/officeDocument/2006/relationships/image" Target="../media/image30.png"/><Relationship Id="rId4" Type="http://schemas.openxmlformats.org/officeDocument/2006/relationships/image" Target="../media/image27.png"/><Relationship Id="rId9" Type="http://schemas.openxmlformats.org/officeDocument/2006/relationships/hyperlink" Target="http://www.telenor.bg/" TargetMode="External"/><Relationship Id="rId14" Type="http://schemas.openxmlformats.org/officeDocument/2006/relationships/image" Target="../media/image32.png"/></Relationships>
</file>

<file path=ppt/slides/_rels/slide4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hyperlink" Target="http://softuni.bg/" TargetMode="External"/><Relationship Id="rId7" Type="http://schemas.openxmlformats.org/officeDocument/2006/relationships/image" Target="../media/image61.png"/><Relationship Id="rId12"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hyperlink" Target="http://forum.softuni.bg/" TargetMode="External"/><Relationship Id="rId11" Type="http://schemas.openxmlformats.org/officeDocument/2006/relationships/image" Target="../media/image63.png"/><Relationship Id="rId5" Type="http://schemas.openxmlformats.org/officeDocument/2006/relationships/hyperlink" Target="https://www.facebook.com/SoftwareUniversity" TargetMode="External"/><Relationship Id="rId10" Type="http://schemas.openxmlformats.org/officeDocument/2006/relationships/hyperlink" Target="http://www.facebook.com/SoftwareUniversity" TargetMode="External"/><Relationship Id="rId4" Type="http://schemas.openxmlformats.org/officeDocument/2006/relationships/hyperlink" Target="http://softuni.foundation/" TargetMode="External"/><Relationship Id="rId9"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004DC04-DA2A-41C0-8578-4B8D2F08EA7D}"/>
              </a:ext>
            </a:extLst>
          </p:cNvPr>
          <p:cNvSpPr>
            <a:spLocks noGrp="1"/>
          </p:cNvSpPr>
          <p:nvPr>
            <p:ph type="subTitle" idx="1"/>
          </p:nvPr>
        </p:nvSpPr>
        <p:spPr>
          <a:xfrm>
            <a:off x="666858" y="967608"/>
            <a:ext cx="10965303" cy="506796"/>
          </a:xfrm>
        </p:spPr>
        <p:txBody>
          <a:bodyPr>
            <a:normAutofit lnSpcReduction="10000"/>
          </a:bodyPr>
          <a:lstStyle/>
          <a:p>
            <a:r>
              <a:rPr lang="en-US" sz="3000" dirty="0">
                <a:solidFill>
                  <a:srgbClr val="234465"/>
                </a:solidFill>
              </a:rPr>
              <a:t>Module 2</a:t>
            </a:r>
          </a:p>
        </p:txBody>
      </p:sp>
      <p:sp>
        <p:nvSpPr>
          <p:cNvPr id="2" name="Title 1">
            <a:extLst>
              <a:ext uri="{FF2B5EF4-FFF2-40B4-BE49-F238E27FC236}">
                <a16:creationId xmlns:a16="http://schemas.microsoft.com/office/drawing/2014/main" id="{37F91798-9AD5-4209-8887-958029548481}"/>
              </a:ext>
            </a:extLst>
          </p:cNvPr>
          <p:cNvSpPr>
            <a:spLocks noGrp="1"/>
          </p:cNvSpPr>
          <p:nvPr>
            <p:ph type="title"/>
          </p:nvPr>
        </p:nvSpPr>
        <p:spPr>
          <a:xfrm>
            <a:off x="666858" y="47703"/>
            <a:ext cx="10965303" cy="882654"/>
          </a:xfrm>
        </p:spPr>
        <p:txBody>
          <a:bodyPr>
            <a:normAutofit/>
          </a:bodyPr>
          <a:lstStyle/>
          <a:p>
            <a:r>
              <a:rPr lang="en-US" dirty="0"/>
              <a:t>Identity management</a:t>
            </a:r>
          </a:p>
        </p:txBody>
      </p:sp>
      <p:sp>
        <p:nvSpPr>
          <p:cNvPr id="11" name="Text Placeholder 10"/>
          <p:cNvSpPr>
            <a:spLocks noGrp="1"/>
          </p:cNvSpPr>
          <p:nvPr>
            <p:ph type="body" sz="quarter" idx="17"/>
          </p:nvPr>
        </p:nvSpPr>
        <p:spPr/>
        <p:txBody>
          <a:bodyPr/>
          <a:lstStyle/>
          <a:p>
            <a:r>
              <a:rPr lang="en-US" dirty="0"/>
              <a:t>Software University</a:t>
            </a:r>
          </a:p>
        </p:txBody>
      </p:sp>
      <p:sp>
        <p:nvSpPr>
          <p:cNvPr id="12" name="Text Placeholder 11"/>
          <p:cNvSpPr>
            <a:spLocks noGrp="1"/>
          </p:cNvSpPr>
          <p:nvPr>
            <p:ph type="body" sz="quarter" idx="18"/>
          </p:nvPr>
        </p:nvSpPr>
        <p:spPr/>
        <p:txBody>
          <a:bodyPr/>
          <a:lstStyle/>
          <a:p>
            <a:r>
              <a:rPr lang="en-US" dirty="0">
                <a:hlinkClick r:id="rId3"/>
              </a:rPr>
              <a:t>http://softuni.bg</a:t>
            </a:r>
            <a:endParaRPr lang="en-US" dirty="0"/>
          </a:p>
        </p:txBody>
      </p:sp>
      <p:sp>
        <p:nvSpPr>
          <p:cNvPr id="9" name="Text Placeholder 8">
            <a:extLst>
              <a:ext uri="{FF2B5EF4-FFF2-40B4-BE49-F238E27FC236}">
                <a16:creationId xmlns:a16="http://schemas.microsoft.com/office/drawing/2014/main" id="{FA396BB6-2053-4690-9672-BC528007D370}"/>
              </a:ext>
            </a:extLst>
          </p:cNvPr>
          <p:cNvSpPr>
            <a:spLocks noGrp="1"/>
          </p:cNvSpPr>
          <p:nvPr>
            <p:ph type="body" sz="quarter" idx="19"/>
          </p:nvPr>
        </p:nvSpPr>
        <p:spPr/>
        <p:txBody>
          <a:bodyPr/>
          <a:lstStyle/>
          <a:p>
            <a:r>
              <a:rPr lang="en-US" dirty="0"/>
              <a:t>SoftUni Team</a:t>
            </a:r>
          </a:p>
        </p:txBody>
      </p:sp>
      <p:sp>
        <p:nvSpPr>
          <p:cNvPr id="10" name="Text Placeholder 9">
            <a:extLst>
              <a:ext uri="{FF2B5EF4-FFF2-40B4-BE49-F238E27FC236}">
                <a16:creationId xmlns:a16="http://schemas.microsoft.com/office/drawing/2014/main" id="{F585BC4C-0F13-4FD4-8F23-99FD46618370}"/>
              </a:ext>
            </a:extLst>
          </p:cNvPr>
          <p:cNvSpPr>
            <a:spLocks noGrp="1"/>
          </p:cNvSpPr>
          <p:nvPr>
            <p:ph type="body" sz="quarter" idx="20"/>
          </p:nvPr>
        </p:nvSpPr>
        <p:spPr/>
        <p:txBody>
          <a:bodyPr/>
          <a:lstStyle/>
          <a:p>
            <a:r>
              <a:rPr lang="en-US" dirty="0"/>
              <a:t>Technical Trainers</a:t>
            </a:r>
          </a:p>
        </p:txBody>
      </p:sp>
      <p:pic>
        <p:nvPicPr>
          <p:cNvPr id="4" name="Picture 2">
            <a:extLst>
              <a:ext uri="{FF2B5EF4-FFF2-40B4-BE49-F238E27FC236}">
                <a16:creationId xmlns:a16="http://schemas.microsoft.com/office/drawing/2014/main" id="{DA94E8F9-DA1D-406D-8968-499A115668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0828" y="1511655"/>
            <a:ext cx="5430344" cy="3618553"/>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37939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0D27B7-B610-4149-BDCB-C15E41ABBF60}"/>
              </a:ext>
            </a:extLst>
          </p:cNvPr>
          <p:cNvSpPr>
            <a:spLocks noGrp="1"/>
          </p:cNvSpPr>
          <p:nvPr>
            <p:ph type="title"/>
          </p:nvPr>
        </p:nvSpPr>
        <p:spPr/>
        <p:txBody>
          <a:bodyPr>
            <a:normAutofit/>
          </a:bodyPr>
          <a:lstStyle/>
          <a:p>
            <a:r>
              <a:rPr lang="en-US" dirty="0"/>
              <a:t>Federated identities (2)</a:t>
            </a:r>
          </a:p>
        </p:txBody>
      </p:sp>
      <p:sp>
        <p:nvSpPr>
          <p:cNvPr id="4" name="Slide Number Placeholder 3">
            <a:extLst>
              <a:ext uri="{FF2B5EF4-FFF2-40B4-BE49-F238E27FC236}">
                <a16:creationId xmlns:a16="http://schemas.microsoft.com/office/drawing/2014/main" id="{383DE203-C671-4FA8-B66F-CFAAD50BABAF}"/>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10</a:t>
            </a:fld>
            <a:endParaRPr lang="en-US" dirty="0"/>
          </a:p>
        </p:txBody>
      </p:sp>
      <p:pic>
        <p:nvPicPr>
          <p:cNvPr id="2" name="Picture 1">
            <a:extLst>
              <a:ext uri="{FF2B5EF4-FFF2-40B4-BE49-F238E27FC236}">
                <a16:creationId xmlns:a16="http://schemas.microsoft.com/office/drawing/2014/main" id="{7DB64046-E7CE-4C82-A51D-97CF55D3F72B}"/>
              </a:ext>
            </a:extLst>
          </p:cNvPr>
          <p:cNvPicPr>
            <a:picLocks noChangeAspect="1"/>
          </p:cNvPicPr>
          <p:nvPr/>
        </p:nvPicPr>
        <p:blipFill>
          <a:blip r:embed="rId3"/>
          <a:stretch>
            <a:fillRect/>
          </a:stretch>
        </p:blipFill>
        <p:spPr>
          <a:xfrm>
            <a:off x="-1" y="1090862"/>
            <a:ext cx="12192001" cy="5767137"/>
          </a:xfrm>
          <a:prstGeom prst="rect">
            <a:avLst/>
          </a:prstGeom>
        </p:spPr>
      </p:pic>
    </p:spTree>
    <p:extLst>
      <p:ext uri="{BB962C8B-B14F-4D97-AF65-F5344CB8AC3E}">
        <p14:creationId xmlns:p14="http://schemas.microsoft.com/office/powerpoint/2010/main" val="3035584564"/>
      </p:ext>
    </p:extLst>
  </p:cSld>
  <p:clrMapOvr>
    <a:masterClrMapping/>
  </p:clrMapOvr>
  <p:transition spd="slow" advClick="0">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0D27B7-B610-4149-BDCB-C15E41ABBF60}"/>
              </a:ext>
            </a:extLst>
          </p:cNvPr>
          <p:cNvSpPr>
            <a:spLocks noGrp="1"/>
          </p:cNvSpPr>
          <p:nvPr>
            <p:ph type="title"/>
          </p:nvPr>
        </p:nvSpPr>
        <p:spPr/>
        <p:txBody>
          <a:bodyPr>
            <a:normAutofit/>
          </a:bodyPr>
          <a:lstStyle/>
          <a:p>
            <a:r>
              <a:rPr lang="en-US" dirty="0"/>
              <a:t>Authentication options</a:t>
            </a:r>
          </a:p>
        </p:txBody>
      </p:sp>
      <p:sp>
        <p:nvSpPr>
          <p:cNvPr id="4" name="Slide Number Placeholder 3">
            <a:extLst>
              <a:ext uri="{FF2B5EF4-FFF2-40B4-BE49-F238E27FC236}">
                <a16:creationId xmlns:a16="http://schemas.microsoft.com/office/drawing/2014/main" id="{383DE203-C671-4FA8-B66F-CFAAD50BABAF}"/>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11</a:t>
            </a:fld>
            <a:endParaRPr lang="en-US" dirty="0"/>
          </a:p>
        </p:txBody>
      </p:sp>
      <p:grpSp>
        <p:nvGrpSpPr>
          <p:cNvPr id="44" name="Group 43" descr="Slide depicts three columns representing the three authentication options in Office 365. The left column is cloud identity in which users authenticate by using an independent cloud identity in Azure AD. The middle column is synchronized identity in which users authenticate by using a single identity by enabling a same sign-on experience with password hash sync from on-premises AD DS to Azure AD via Azure AD Connect with Password Sync. The right column is federated identity in which users authenticate using a single federated identity by enabling a single sign-on (SSO) via federation from Azure AD to on-premises AD DS.&#10;&#10;">
            <a:extLst>
              <a:ext uri="{FF2B5EF4-FFF2-40B4-BE49-F238E27FC236}">
                <a16:creationId xmlns:a16="http://schemas.microsoft.com/office/drawing/2014/main" id="{1337C5EA-0897-466D-9160-97C09C3E0201}"/>
              </a:ext>
            </a:extLst>
          </p:cNvPr>
          <p:cNvGrpSpPr/>
          <p:nvPr/>
        </p:nvGrpSpPr>
        <p:grpSpPr>
          <a:xfrm>
            <a:off x="1370228" y="1295400"/>
            <a:ext cx="8763000" cy="5410200"/>
            <a:chOff x="152400" y="609600"/>
            <a:chExt cx="8763000" cy="5410200"/>
          </a:xfrm>
        </p:grpSpPr>
        <p:sp>
          <p:nvSpPr>
            <p:cNvPr id="45" name="Rectangle 44">
              <a:extLst>
                <a:ext uri="{FF2B5EF4-FFF2-40B4-BE49-F238E27FC236}">
                  <a16:creationId xmlns:a16="http://schemas.microsoft.com/office/drawing/2014/main" id="{EC7319E3-BD67-4867-B6AC-F1C20F2A49F2}"/>
                </a:ext>
              </a:extLst>
            </p:cNvPr>
            <p:cNvSpPr/>
            <p:nvPr/>
          </p:nvSpPr>
          <p:spPr>
            <a:xfrm>
              <a:off x="152400" y="609600"/>
              <a:ext cx="8763000" cy="54102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dirty="0">
                <a:solidFill>
                  <a:srgbClr val="000000"/>
                </a:solidFill>
              </a:endParaRPr>
            </a:p>
          </p:txBody>
        </p:sp>
        <p:sp>
          <p:nvSpPr>
            <p:cNvPr id="46" name="Rectangle 45">
              <a:extLst>
                <a:ext uri="{FF2B5EF4-FFF2-40B4-BE49-F238E27FC236}">
                  <a16:creationId xmlns:a16="http://schemas.microsoft.com/office/drawing/2014/main" id="{BE9B5696-1C4D-4080-B6A5-EDF060EE09CD}"/>
                </a:ext>
              </a:extLst>
            </p:cNvPr>
            <p:cNvSpPr/>
            <p:nvPr/>
          </p:nvSpPr>
          <p:spPr>
            <a:xfrm>
              <a:off x="152400" y="2590800"/>
              <a:ext cx="8763000"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dirty="0">
                <a:solidFill>
                  <a:srgbClr val="FFFFFF"/>
                </a:solidFill>
              </a:endParaRPr>
            </a:p>
          </p:txBody>
        </p:sp>
        <p:cxnSp>
          <p:nvCxnSpPr>
            <p:cNvPr id="47" name="Straight Connector 46">
              <a:extLst>
                <a:ext uri="{FF2B5EF4-FFF2-40B4-BE49-F238E27FC236}">
                  <a16:creationId xmlns:a16="http://schemas.microsoft.com/office/drawing/2014/main" id="{408071A0-8AC7-4F98-9875-828172738361}"/>
                </a:ext>
              </a:extLst>
            </p:cNvPr>
            <p:cNvCxnSpPr/>
            <p:nvPr/>
          </p:nvCxnSpPr>
          <p:spPr>
            <a:xfrm>
              <a:off x="5867400" y="609600"/>
              <a:ext cx="0" cy="54102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7393F78-1676-4269-B976-3B51270AC4DF}"/>
                </a:ext>
              </a:extLst>
            </p:cNvPr>
            <p:cNvCxnSpPr/>
            <p:nvPr/>
          </p:nvCxnSpPr>
          <p:spPr>
            <a:xfrm>
              <a:off x="3095625" y="609600"/>
              <a:ext cx="0" cy="54102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49" name="Picture 2" descr="C:\Users\Sally\Desktop\ID Resources\MSTP\SRTech_Reference\Graphics for IDs\Microsoft Illustrations\Cloud_4.png">
              <a:extLst>
                <a:ext uri="{FF2B5EF4-FFF2-40B4-BE49-F238E27FC236}">
                  <a16:creationId xmlns:a16="http://schemas.microsoft.com/office/drawing/2014/main" id="{594E3A5E-10E8-4647-8E0D-D69CF1AA6C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293" y="1493837"/>
              <a:ext cx="1931987" cy="109696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C:\Users\Sally\Desktop\ID Resources\MSTP\SRTech_Reference\Graphics for IDs\Microsoft Illustrations\Cloud_4.png">
              <a:extLst>
                <a:ext uri="{FF2B5EF4-FFF2-40B4-BE49-F238E27FC236}">
                  <a16:creationId xmlns:a16="http://schemas.microsoft.com/office/drawing/2014/main" id="{26E939EB-ED6F-4220-B1FC-ED22882F94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9806" y="1493837"/>
              <a:ext cx="1931987" cy="109696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C:\Users\Sally\Desktop\ID Resources\MSTP\SRTech_Reference\Graphics for IDs\Microsoft Illustrations\Cloud_4.png">
              <a:extLst>
                <a:ext uri="{FF2B5EF4-FFF2-40B4-BE49-F238E27FC236}">
                  <a16:creationId xmlns:a16="http://schemas.microsoft.com/office/drawing/2014/main" id="{12C087E4-BA02-4D37-83EC-D08B289CCD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7630" y="1478754"/>
              <a:ext cx="1931987" cy="1096963"/>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A231BBCB-D5D2-4863-936E-DDB659659FD9}"/>
                </a:ext>
              </a:extLst>
            </p:cNvPr>
            <p:cNvSpPr txBox="1"/>
            <p:nvPr/>
          </p:nvSpPr>
          <p:spPr>
            <a:xfrm>
              <a:off x="699293" y="614362"/>
              <a:ext cx="2209800" cy="707886"/>
            </a:xfrm>
            <a:prstGeom prst="rect">
              <a:avLst/>
            </a:prstGeom>
            <a:noFill/>
          </p:spPr>
          <p:txBody>
            <a:bodyPr wrap="square" rtlCol="0">
              <a:spAutoFit/>
            </a:bodyPr>
            <a:lstStyle/>
            <a:p>
              <a:pPr lvl="0" algn="ctr"/>
              <a:r>
                <a:rPr lang="en-US" sz="2000" b="0" dirty="0">
                  <a:solidFill>
                    <a:srgbClr val="000000"/>
                  </a:solidFill>
                  <a:latin typeface="Segoe UI" panose="020B0502040204020203" pitchFamily="34" charset="0"/>
                  <a:cs typeface="Segoe UI" panose="020B0502040204020203" pitchFamily="34" charset="0"/>
                </a:rPr>
                <a:t>Cloud</a:t>
              </a:r>
              <a:r>
                <a:rPr lang="bs-Latn-BA" sz="2000" b="0">
                  <a:solidFill>
                    <a:srgbClr val="000000"/>
                  </a:solidFill>
                  <a:latin typeface="Segoe UI" panose="020B0502040204020203" pitchFamily="34" charset="0"/>
                  <a:cs typeface="Segoe UI" panose="020B0502040204020203" pitchFamily="34" charset="0"/>
                </a:rPr>
                <a:t>-only authentication</a:t>
              </a:r>
              <a:endParaRPr lang="en-US" sz="2000" b="0" dirty="0">
                <a:solidFill>
                  <a:srgbClr val="000000"/>
                </a:solidFill>
                <a:latin typeface="Segoe UI" panose="020B0502040204020203" pitchFamily="34" charset="0"/>
                <a:cs typeface="Segoe UI" panose="020B0502040204020203" pitchFamily="34" charset="0"/>
              </a:endParaRPr>
            </a:p>
          </p:txBody>
        </p:sp>
        <p:sp>
          <p:nvSpPr>
            <p:cNvPr id="53" name="TextBox 52">
              <a:extLst>
                <a:ext uri="{FF2B5EF4-FFF2-40B4-BE49-F238E27FC236}">
                  <a16:creationId xmlns:a16="http://schemas.microsoft.com/office/drawing/2014/main" id="{6A3256AD-361A-4E93-9A8B-5DBBC12D4D91}"/>
                </a:ext>
              </a:extLst>
            </p:cNvPr>
            <p:cNvSpPr txBox="1"/>
            <p:nvPr/>
          </p:nvSpPr>
          <p:spPr>
            <a:xfrm>
              <a:off x="3095624" y="614362"/>
              <a:ext cx="2771775" cy="707886"/>
            </a:xfrm>
            <a:prstGeom prst="rect">
              <a:avLst/>
            </a:prstGeom>
            <a:noFill/>
          </p:spPr>
          <p:txBody>
            <a:bodyPr wrap="square" rtlCol="0">
              <a:spAutoFit/>
            </a:bodyPr>
            <a:lstStyle/>
            <a:p>
              <a:pPr lvl="0" algn="ctr"/>
              <a:r>
                <a:rPr lang="en-US" sz="2000" b="0" dirty="0">
                  <a:solidFill>
                    <a:srgbClr val="000000"/>
                  </a:solidFill>
                  <a:latin typeface="Segoe UI" panose="020B0502040204020203" pitchFamily="34" charset="0"/>
                  <a:cs typeface="Segoe UI" panose="020B0502040204020203" pitchFamily="34" charset="0"/>
                </a:rPr>
                <a:t>Synchronized identity</a:t>
              </a:r>
              <a:r>
                <a:rPr lang="bs-Latn-BA" sz="2000" b="0">
                  <a:solidFill>
                    <a:srgbClr val="000000"/>
                  </a:solidFill>
                  <a:latin typeface="Segoe UI" panose="020B0502040204020203" pitchFamily="34" charset="0"/>
                  <a:cs typeface="Segoe UI" panose="020B0502040204020203" pitchFamily="34" charset="0"/>
                </a:rPr>
                <a:t> authentication</a:t>
              </a:r>
              <a:endParaRPr lang="en-US" sz="2000" b="0" dirty="0">
                <a:solidFill>
                  <a:srgbClr val="000000"/>
                </a:solidFill>
                <a:latin typeface="Segoe UI" panose="020B0502040204020203" pitchFamily="34" charset="0"/>
                <a:cs typeface="Segoe UI" panose="020B0502040204020203" pitchFamily="34" charset="0"/>
              </a:endParaRPr>
            </a:p>
          </p:txBody>
        </p:sp>
        <p:sp>
          <p:nvSpPr>
            <p:cNvPr id="54" name="TextBox 53">
              <a:extLst>
                <a:ext uri="{FF2B5EF4-FFF2-40B4-BE49-F238E27FC236}">
                  <a16:creationId xmlns:a16="http://schemas.microsoft.com/office/drawing/2014/main" id="{A6EB58D0-0194-4538-AC0C-8081A2EC9D08}"/>
                </a:ext>
              </a:extLst>
            </p:cNvPr>
            <p:cNvSpPr txBox="1"/>
            <p:nvPr/>
          </p:nvSpPr>
          <p:spPr>
            <a:xfrm>
              <a:off x="5887278" y="614362"/>
              <a:ext cx="2666999" cy="707886"/>
            </a:xfrm>
            <a:prstGeom prst="rect">
              <a:avLst/>
            </a:prstGeom>
            <a:noFill/>
          </p:spPr>
          <p:txBody>
            <a:bodyPr wrap="square" rtlCol="0">
              <a:spAutoFit/>
            </a:bodyPr>
            <a:lstStyle/>
            <a:p>
              <a:pPr lvl="0" algn="ctr"/>
              <a:r>
                <a:rPr lang="en-US" sz="2000" b="0" dirty="0">
                  <a:solidFill>
                    <a:srgbClr val="000000"/>
                  </a:solidFill>
                  <a:latin typeface="Segoe UI" panose="020B0502040204020203" pitchFamily="34" charset="0"/>
                  <a:cs typeface="Segoe UI" panose="020B0502040204020203" pitchFamily="34" charset="0"/>
                </a:rPr>
                <a:t>Federated identity</a:t>
              </a:r>
              <a:r>
                <a:rPr lang="bs-Latn-BA" sz="2000" b="0">
                  <a:solidFill>
                    <a:srgbClr val="000000"/>
                  </a:solidFill>
                  <a:latin typeface="Segoe UI" panose="020B0502040204020203" pitchFamily="34" charset="0"/>
                  <a:cs typeface="Segoe UI" panose="020B0502040204020203" pitchFamily="34" charset="0"/>
                </a:rPr>
                <a:t> authentication</a:t>
              </a:r>
              <a:endParaRPr lang="en-US" sz="2000" b="0" dirty="0">
                <a:solidFill>
                  <a:srgbClr val="000000"/>
                </a:solidFill>
                <a:latin typeface="Segoe UI" panose="020B0502040204020203" pitchFamily="34" charset="0"/>
                <a:cs typeface="Segoe UI" panose="020B0502040204020203" pitchFamily="34" charset="0"/>
              </a:endParaRPr>
            </a:p>
          </p:txBody>
        </p:sp>
        <p:sp>
          <p:nvSpPr>
            <p:cNvPr id="55" name="TextBox 54">
              <a:extLst>
                <a:ext uri="{FF2B5EF4-FFF2-40B4-BE49-F238E27FC236}">
                  <a16:creationId xmlns:a16="http://schemas.microsoft.com/office/drawing/2014/main" id="{ECBE170A-66F6-407B-9466-74D4E3A1DADD}"/>
                </a:ext>
              </a:extLst>
            </p:cNvPr>
            <p:cNvSpPr txBox="1"/>
            <p:nvPr/>
          </p:nvSpPr>
          <p:spPr>
            <a:xfrm>
              <a:off x="560387" y="2619345"/>
              <a:ext cx="2209800" cy="400110"/>
            </a:xfrm>
            <a:prstGeom prst="rect">
              <a:avLst/>
            </a:prstGeom>
            <a:noFill/>
          </p:spPr>
          <p:txBody>
            <a:bodyPr wrap="square" rtlCol="0">
              <a:spAutoFit/>
            </a:bodyPr>
            <a:lstStyle/>
            <a:p>
              <a:pPr lvl="0" algn="ctr"/>
              <a:r>
                <a:rPr lang="en-US" sz="2000" b="0" dirty="0">
                  <a:solidFill>
                    <a:srgbClr val="000000"/>
                  </a:solidFill>
                  <a:latin typeface="Segoe UI" panose="020B0502040204020203" pitchFamily="34" charset="0"/>
                  <a:cs typeface="Segoe UI" panose="020B0502040204020203" pitchFamily="34" charset="0"/>
                </a:rPr>
                <a:t>Azure AD</a:t>
              </a:r>
            </a:p>
          </p:txBody>
        </p:sp>
        <p:sp>
          <p:nvSpPr>
            <p:cNvPr id="56" name="TextBox 55">
              <a:extLst>
                <a:ext uri="{FF2B5EF4-FFF2-40B4-BE49-F238E27FC236}">
                  <a16:creationId xmlns:a16="http://schemas.microsoft.com/office/drawing/2014/main" id="{938C021C-3173-46DA-B1B5-C3F25AE2BAC4}"/>
                </a:ext>
              </a:extLst>
            </p:cNvPr>
            <p:cNvSpPr txBox="1"/>
            <p:nvPr/>
          </p:nvSpPr>
          <p:spPr>
            <a:xfrm>
              <a:off x="3376611" y="2619345"/>
              <a:ext cx="2209800" cy="400110"/>
            </a:xfrm>
            <a:prstGeom prst="rect">
              <a:avLst/>
            </a:prstGeom>
            <a:noFill/>
          </p:spPr>
          <p:txBody>
            <a:bodyPr wrap="square" rtlCol="0">
              <a:spAutoFit/>
            </a:bodyPr>
            <a:lstStyle/>
            <a:p>
              <a:pPr lvl="0" algn="ctr"/>
              <a:r>
                <a:rPr lang="en-US" sz="2000" b="0" dirty="0">
                  <a:solidFill>
                    <a:srgbClr val="000000"/>
                  </a:solidFill>
                  <a:latin typeface="Segoe UI" panose="020B0502040204020203" pitchFamily="34" charset="0"/>
                  <a:cs typeface="Segoe UI" panose="020B0502040204020203" pitchFamily="34" charset="0"/>
                </a:rPr>
                <a:t>Azure AD</a:t>
              </a:r>
            </a:p>
          </p:txBody>
        </p:sp>
        <p:sp>
          <p:nvSpPr>
            <p:cNvPr id="57" name="TextBox 56">
              <a:extLst>
                <a:ext uri="{FF2B5EF4-FFF2-40B4-BE49-F238E27FC236}">
                  <a16:creationId xmlns:a16="http://schemas.microsoft.com/office/drawing/2014/main" id="{63B81126-23DF-4C5D-A54F-523DAECC5FA0}"/>
                </a:ext>
              </a:extLst>
            </p:cNvPr>
            <p:cNvSpPr txBox="1"/>
            <p:nvPr/>
          </p:nvSpPr>
          <p:spPr>
            <a:xfrm>
              <a:off x="6293643" y="2612126"/>
              <a:ext cx="2209800" cy="400110"/>
            </a:xfrm>
            <a:prstGeom prst="rect">
              <a:avLst/>
            </a:prstGeom>
            <a:noFill/>
          </p:spPr>
          <p:txBody>
            <a:bodyPr wrap="square" rtlCol="0">
              <a:spAutoFit/>
            </a:bodyPr>
            <a:lstStyle/>
            <a:p>
              <a:pPr lvl="0" algn="ctr"/>
              <a:r>
                <a:rPr lang="en-US" sz="2000" b="0" dirty="0">
                  <a:solidFill>
                    <a:srgbClr val="000000"/>
                  </a:solidFill>
                  <a:latin typeface="Segoe UI" panose="020B0502040204020203" pitchFamily="34" charset="0"/>
                  <a:cs typeface="Segoe UI" panose="020B0502040204020203" pitchFamily="34" charset="0"/>
                </a:rPr>
                <a:t>Azure AD</a:t>
              </a:r>
            </a:p>
          </p:txBody>
        </p:sp>
        <p:cxnSp>
          <p:nvCxnSpPr>
            <p:cNvPr id="58" name="Straight Connector 57">
              <a:extLst>
                <a:ext uri="{FF2B5EF4-FFF2-40B4-BE49-F238E27FC236}">
                  <a16:creationId xmlns:a16="http://schemas.microsoft.com/office/drawing/2014/main" id="{1FCD844C-1DD0-4E29-B912-245C5EF79AB7}"/>
                </a:ext>
              </a:extLst>
            </p:cNvPr>
            <p:cNvCxnSpPr/>
            <p:nvPr/>
          </p:nvCxnSpPr>
          <p:spPr>
            <a:xfrm>
              <a:off x="4481511" y="3048000"/>
              <a:ext cx="0" cy="15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AF6A190-1ED6-447A-B977-16A41D9D151E}"/>
                </a:ext>
              </a:extLst>
            </p:cNvPr>
            <p:cNvCxnSpPr/>
            <p:nvPr/>
          </p:nvCxnSpPr>
          <p:spPr>
            <a:xfrm>
              <a:off x="6559548" y="3048000"/>
              <a:ext cx="0" cy="15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81C44C8A-C4B5-42D1-AC67-29C1BA705AF4}"/>
                </a:ext>
              </a:extLst>
            </p:cNvPr>
            <p:cNvSpPr txBox="1"/>
            <p:nvPr/>
          </p:nvSpPr>
          <p:spPr>
            <a:xfrm>
              <a:off x="457200" y="4800600"/>
              <a:ext cx="2638424" cy="646331"/>
            </a:xfrm>
            <a:prstGeom prst="rect">
              <a:avLst/>
            </a:prstGeom>
            <a:noFill/>
          </p:spPr>
          <p:txBody>
            <a:bodyPr wrap="square" rtlCol="0">
              <a:spAutoFit/>
            </a:bodyPr>
            <a:lstStyle/>
            <a:p>
              <a:pPr lvl="0" algn="ctr"/>
              <a:r>
                <a:rPr lang="en-US" b="0" dirty="0">
                  <a:solidFill>
                    <a:srgbClr val="000000"/>
                  </a:solidFill>
                  <a:latin typeface="Segoe UI" panose="020B0502040204020203" pitchFamily="34" charset="0"/>
                  <a:cs typeface="Segoe UI" panose="020B0502040204020203" pitchFamily="34" charset="0"/>
                </a:rPr>
                <a:t>Independent cloud identity</a:t>
              </a:r>
            </a:p>
          </p:txBody>
        </p:sp>
        <p:sp>
          <p:nvSpPr>
            <p:cNvPr id="61" name="Rounded Rectangle 20">
              <a:extLst>
                <a:ext uri="{FF2B5EF4-FFF2-40B4-BE49-F238E27FC236}">
                  <a16:creationId xmlns:a16="http://schemas.microsoft.com/office/drawing/2014/main" id="{0816710B-C8CB-4D82-9B0D-D4FFFC495E92}"/>
                </a:ext>
              </a:extLst>
            </p:cNvPr>
            <p:cNvSpPr/>
            <p:nvPr/>
          </p:nvSpPr>
          <p:spPr>
            <a:xfrm>
              <a:off x="3200401" y="3505200"/>
              <a:ext cx="2514600" cy="533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b="0" dirty="0">
                  <a:solidFill>
                    <a:srgbClr val="000000"/>
                  </a:solidFill>
                  <a:latin typeface="Segoe UI" panose="020B0502040204020203" pitchFamily="34" charset="0"/>
                  <a:cs typeface="Segoe UI" panose="020B0502040204020203" pitchFamily="34" charset="0"/>
                </a:rPr>
                <a:t>Azure</a:t>
              </a:r>
              <a:r>
                <a:rPr lang="en-US" b="0" dirty="0">
                  <a:solidFill>
                    <a:srgbClr val="FFFFFF"/>
                  </a:solidFill>
                  <a:latin typeface="Segoe UI" panose="020B0502040204020203" pitchFamily="34" charset="0"/>
                  <a:cs typeface="Segoe UI" panose="020B0502040204020203" pitchFamily="34" charset="0"/>
                </a:rPr>
                <a:t> </a:t>
              </a:r>
              <a:r>
                <a:rPr lang="en-US" b="0" dirty="0">
                  <a:solidFill>
                    <a:srgbClr val="000000"/>
                  </a:solidFill>
                  <a:latin typeface="Segoe UI" panose="020B0502040204020203" pitchFamily="34" charset="0"/>
                  <a:cs typeface="Segoe UI" panose="020B0502040204020203" pitchFamily="34" charset="0"/>
                </a:rPr>
                <a:t>AD Connect and password sync </a:t>
              </a:r>
            </a:p>
          </p:txBody>
        </p:sp>
        <p:sp>
          <p:nvSpPr>
            <p:cNvPr id="62" name="Rounded Rectangle 21">
              <a:extLst>
                <a:ext uri="{FF2B5EF4-FFF2-40B4-BE49-F238E27FC236}">
                  <a16:creationId xmlns:a16="http://schemas.microsoft.com/office/drawing/2014/main" id="{08A10990-6258-4484-B333-3881E087D240}"/>
                </a:ext>
              </a:extLst>
            </p:cNvPr>
            <p:cNvSpPr/>
            <p:nvPr/>
          </p:nvSpPr>
          <p:spPr>
            <a:xfrm>
              <a:off x="3162300" y="4338637"/>
              <a:ext cx="2666997" cy="5334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b="0" dirty="0">
                  <a:solidFill>
                    <a:srgbClr val="000000"/>
                  </a:solidFill>
                  <a:latin typeface="Segoe UI" panose="020B0502040204020203" pitchFamily="34" charset="0"/>
                  <a:cs typeface="Segoe UI" panose="020B0502040204020203" pitchFamily="34" charset="0"/>
                </a:rPr>
                <a:t>AD DS</a:t>
              </a:r>
            </a:p>
          </p:txBody>
        </p:sp>
        <p:cxnSp>
          <p:nvCxnSpPr>
            <p:cNvPr id="63" name="Straight Connector 62">
              <a:extLst>
                <a:ext uri="{FF2B5EF4-FFF2-40B4-BE49-F238E27FC236}">
                  <a16:creationId xmlns:a16="http://schemas.microsoft.com/office/drawing/2014/main" id="{9310D186-EBB4-43A3-A586-11E7996F918B}"/>
                </a:ext>
              </a:extLst>
            </p:cNvPr>
            <p:cNvCxnSpPr/>
            <p:nvPr/>
          </p:nvCxnSpPr>
          <p:spPr>
            <a:xfrm>
              <a:off x="8019254" y="3019455"/>
              <a:ext cx="0" cy="15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Rounded Rectangle 23">
              <a:extLst>
                <a:ext uri="{FF2B5EF4-FFF2-40B4-BE49-F238E27FC236}">
                  <a16:creationId xmlns:a16="http://schemas.microsoft.com/office/drawing/2014/main" id="{33DCFEF8-DE3F-4BF9-816E-463540A8D65B}"/>
                </a:ext>
              </a:extLst>
            </p:cNvPr>
            <p:cNvSpPr/>
            <p:nvPr/>
          </p:nvSpPr>
          <p:spPr>
            <a:xfrm>
              <a:off x="5911848" y="3543300"/>
              <a:ext cx="1295400" cy="533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b="0" dirty="0">
                  <a:solidFill>
                    <a:srgbClr val="000000"/>
                  </a:solidFill>
                  <a:latin typeface="Segoe UI" panose="020B0502040204020203" pitchFamily="34" charset="0"/>
                  <a:cs typeface="Segoe UI" panose="020B0502040204020203" pitchFamily="34" charset="0"/>
                </a:rPr>
                <a:t>Azure</a:t>
              </a:r>
              <a:r>
                <a:rPr lang="en-US" b="0" dirty="0">
                  <a:solidFill>
                    <a:srgbClr val="FFFFFF"/>
                  </a:solidFill>
                  <a:latin typeface="Segoe UI" panose="020B0502040204020203" pitchFamily="34" charset="0"/>
                  <a:cs typeface="Segoe UI" panose="020B0502040204020203" pitchFamily="34" charset="0"/>
                </a:rPr>
                <a:t> </a:t>
              </a:r>
              <a:r>
                <a:rPr lang="en-US" b="0" dirty="0">
                  <a:solidFill>
                    <a:srgbClr val="000000"/>
                  </a:solidFill>
                  <a:latin typeface="Segoe UI" panose="020B0502040204020203" pitchFamily="34" charset="0"/>
                  <a:cs typeface="Segoe UI" panose="020B0502040204020203" pitchFamily="34" charset="0"/>
                </a:rPr>
                <a:t>AD</a:t>
              </a:r>
            </a:p>
            <a:p>
              <a:pPr lvl="0" algn="ctr"/>
              <a:r>
                <a:rPr lang="en-US" b="0" dirty="0">
                  <a:solidFill>
                    <a:srgbClr val="000000"/>
                  </a:solidFill>
                  <a:latin typeface="Segoe UI" panose="020B0502040204020203" pitchFamily="34" charset="0"/>
                  <a:cs typeface="Segoe UI" panose="020B0502040204020203" pitchFamily="34" charset="0"/>
                </a:rPr>
                <a:t>Connect  </a:t>
              </a:r>
            </a:p>
          </p:txBody>
        </p:sp>
        <p:sp>
          <p:nvSpPr>
            <p:cNvPr id="65" name="Rounded Rectangle 24">
              <a:extLst>
                <a:ext uri="{FF2B5EF4-FFF2-40B4-BE49-F238E27FC236}">
                  <a16:creationId xmlns:a16="http://schemas.microsoft.com/office/drawing/2014/main" id="{2870252D-34BB-4F4F-A17D-72325E36BA4E}"/>
                </a:ext>
              </a:extLst>
            </p:cNvPr>
            <p:cNvSpPr/>
            <p:nvPr/>
          </p:nvSpPr>
          <p:spPr>
            <a:xfrm>
              <a:off x="7365205" y="3548062"/>
              <a:ext cx="1477963" cy="53340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b="0" dirty="0">
                  <a:solidFill>
                    <a:srgbClr val="000000"/>
                  </a:solidFill>
                  <a:latin typeface="Segoe UI" panose="020B0502040204020203" pitchFamily="34" charset="0"/>
                  <a:cs typeface="Segoe UI" panose="020B0502040204020203" pitchFamily="34" charset="0"/>
                </a:rPr>
                <a:t>Federation</a:t>
              </a:r>
            </a:p>
          </p:txBody>
        </p:sp>
        <p:sp>
          <p:nvSpPr>
            <p:cNvPr id="66" name="Rounded Rectangle 25">
              <a:extLst>
                <a:ext uri="{FF2B5EF4-FFF2-40B4-BE49-F238E27FC236}">
                  <a16:creationId xmlns:a16="http://schemas.microsoft.com/office/drawing/2014/main" id="{0E914D8F-8C36-43A2-ACF7-AC1269C4C4A5}"/>
                </a:ext>
              </a:extLst>
            </p:cNvPr>
            <p:cNvSpPr/>
            <p:nvPr/>
          </p:nvSpPr>
          <p:spPr>
            <a:xfrm>
              <a:off x="5911848" y="4338637"/>
              <a:ext cx="3003552" cy="5334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b="0" dirty="0">
                  <a:solidFill>
                    <a:srgbClr val="000000"/>
                  </a:solidFill>
                  <a:latin typeface="Segoe UI" panose="020B0502040204020203" pitchFamily="34" charset="0"/>
                  <a:cs typeface="Segoe UI" panose="020B0502040204020203" pitchFamily="34" charset="0"/>
                </a:rPr>
                <a:t>AD DS</a:t>
              </a:r>
            </a:p>
          </p:txBody>
        </p:sp>
        <p:sp>
          <p:nvSpPr>
            <p:cNvPr id="67" name="TextBox 66">
              <a:extLst>
                <a:ext uri="{FF2B5EF4-FFF2-40B4-BE49-F238E27FC236}">
                  <a16:creationId xmlns:a16="http://schemas.microsoft.com/office/drawing/2014/main" id="{A2C3EE47-F70F-47CA-8B38-EDFF3BBB0E04}"/>
                </a:ext>
              </a:extLst>
            </p:cNvPr>
            <p:cNvSpPr txBox="1"/>
            <p:nvPr/>
          </p:nvSpPr>
          <p:spPr>
            <a:xfrm>
              <a:off x="3143250" y="4908322"/>
              <a:ext cx="2744786" cy="1077218"/>
            </a:xfrm>
            <a:prstGeom prst="rect">
              <a:avLst/>
            </a:prstGeom>
            <a:noFill/>
          </p:spPr>
          <p:txBody>
            <a:bodyPr wrap="square" rtlCol="0">
              <a:spAutoFit/>
            </a:bodyPr>
            <a:lstStyle/>
            <a:p>
              <a:pPr lvl="0"/>
              <a:r>
                <a:rPr lang="en-US" sz="1600" b="0" dirty="0">
                  <a:solidFill>
                    <a:srgbClr val="000000"/>
                  </a:solidFill>
                  <a:latin typeface="Segoe UI" panose="020B0502040204020203" pitchFamily="34" charset="0"/>
                  <a:cs typeface="Segoe UI" panose="020B0502040204020203" pitchFamily="34" charset="0"/>
                </a:rPr>
                <a:t>Single identity, enabling a same sign-on experience with password hash synchronization</a:t>
              </a:r>
            </a:p>
          </p:txBody>
        </p:sp>
        <p:sp>
          <p:nvSpPr>
            <p:cNvPr id="68" name="TextBox 67">
              <a:extLst>
                <a:ext uri="{FF2B5EF4-FFF2-40B4-BE49-F238E27FC236}">
                  <a16:creationId xmlns:a16="http://schemas.microsoft.com/office/drawing/2014/main" id="{B6E00DDA-3720-4E64-8EF1-5F13DDB84B63}"/>
                </a:ext>
              </a:extLst>
            </p:cNvPr>
            <p:cNvSpPr txBox="1"/>
            <p:nvPr/>
          </p:nvSpPr>
          <p:spPr>
            <a:xfrm>
              <a:off x="5930898" y="4895164"/>
              <a:ext cx="2984502" cy="1077218"/>
            </a:xfrm>
            <a:prstGeom prst="rect">
              <a:avLst/>
            </a:prstGeom>
            <a:noFill/>
          </p:spPr>
          <p:txBody>
            <a:bodyPr wrap="square" rtlCol="0">
              <a:spAutoFit/>
            </a:bodyPr>
            <a:lstStyle/>
            <a:p>
              <a:pPr lvl="0"/>
              <a:r>
                <a:rPr lang="en-US" sz="1600" b="0" dirty="0">
                  <a:solidFill>
                    <a:srgbClr val="000000"/>
                  </a:solidFill>
                  <a:latin typeface="Segoe UI" panose="020B0502040204020203" pitchFamily="34" charset="0"/>
                  <a:cs typeface="Segoe UI" panose="020B0502040204020203" pitchFamily="34" charset="0"/>
                </a:rPr>
                <a:t>Single federated identity, enabling SSO in some scenarios and additional flexibility</a:t>
              </a:r>
            </a:p>
          </p:txBody>
        </p:sp>
      </p:grpSp>
    </p:spTree>
    <p:extLst>
      <p:ext uri="{BB962C8B-B14F-4D97-AF65-F5344CB8AC3E}">
        <p14:creationId xmlns:p14="http://schemas.microsoft.com/office/powerpoint/2010/main" val="1040497236"/>
      </p:ext>
    </p:extLst>
  </p:cSld>
  <p:clrMapOvr>
    <a:masterClrMapping/>
  </p:clrMapOvr>
  <p:transition spd="slow" advClick="0">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6">
            <a:lumMod val="1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0D27B7-B610-4149-BDCB-C15E41ABBF60}"/>
              </a:ext>
            </a:extLst>
          </p:cNvPr>
          <p:cNvSpPr>
            <a:spLocks noGrp="1"/>
          </p:cNvSpPr>
          <p:nvPr>
            <p:ph type="title"/>
          </p:nvPr>
        </p:nvSpPr>
        <p:spPr/>
        <p:txBody>
          <a:bodyPr>
            <a:normAutofit/>
          </a:bodyPr>
          <a:lstStyle/>
          <a:p>
            <a:r>
              <a:rPr lang="en-US" dirty="0"/>
              <a:t>Azure AD pass-through authentication (PTA)</a:t>
            </a:r>
          </a:p>
        </p:txBody>
      </p:sp>
      <p:sp>
        <p:nvSpPr>
          <p:cNvPr id="4" name="Slide Number Placeholder 3">
            <a:extLst>
              <a:ext uri="{FF2B5EF4-FFF2-40B4-BE49-F238E27FC236}">
                <a16:creationId xmlns:a16="http://schemas.microsoft.com/office/drawing/2014/main" id="{383DE203-C671-4FA8-B66F-CFAAD50BABAF}"/>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12</a:t>
            </a:fld>
            <a:endParaRPr lang="en-US" dirty="0"/>
          </a:p>
        </p:txBody>
      </p:sp>
      <p:pic>
        <p:nvPicPr>
          <p:cNvPr id="7" name="Picture 6" descr="A screenshot of a cell phone&#10;&#10;Description automatically generated">
            <a:extLst>
              <a:ext uri="{FF2B5EF4-FFF2-40B4-BE49-F238E27FC236}">
                <a16:creationId xmlns:a16="http://schemas.microsoft.com/office/drawing/2014/main" id="{A12505B5-8DCD-4807-B2F0-008D7327FB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70214"/>
            <a:ext cx="12191999" cy="5687785"/>
          </a:xfrm>
          <a:prstGeom prst="rect">
            <a:avLst/>
          </a:prstGeom>
          <a:solidFill>
            <a:srgbClr val="000000">
              <a:shade val="95000"/>
            </a:srgbClr>
          </a:solidFill>
          <a:ln w="38100" cap="sq">
            <a:no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3180655391"/>
      </p:ext>
    </p:extLst>
  </p:cSld>
  <p:clrMapOvr>
    <a:masterClrMapping/>
  </p:clrMapOvr>
  <p:transition spd="slow" advClick="0">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0D27B7-B610-4149-BDCB-C15E41ABBF60}"/>
              </a:ext>
            </a:extLst>
          </p:cNvPr>
          <p:cNvSpPr>
            <a:spLocks noGrp="1"/>
          </p:cNvSpPr>
          <p:nvPr>
            <p:ph type="title"/>
          </p:nvPr>
        </p:nvSpPr>
        <p:spPr/>
        <p:txBody>
          <a:bodyPr>
            <a:normAutofit/>
          </a:bodyPr>
          <a:lstStyle/>
          <a:p>
            <a:r>
              <a:rPr lang="en-US" dirty="0"/>
              <a:t>User Principal Name (UPN)</a:t>
            </a:r>
          </a:p>
        </p:txBody>
      </p:sp>
      <p:sp>
        <p:nvSpPr>
          <p:cNvPr id="2" name="Text Placeholder 1">
            <a:extLst>
              <a:ext uri="{FF2B5EF4-FFF2-40B4-BE49-F238E27FC236}">
                <a16:creationId xmlns:a16="http://schemas.microsoft.com/office/drawing/2014/main" id="{886F47B3-96C2-4C20-B387-1F50BC6CACDD}"/>
              </a:ext>
            </a:extLst>
          </p:cNvPr>
          <p:cNvSpPr>
            <a:spLocks noGrp="1"/>
          </p:cNvSpPr>
          <p:nvPr>
            <p:ph type="body" sz="quarter" idx="4294967295"/>
          </p:nvPr>
        </p:nvSpPr>
        <p:spPr>
          <a:xfrm>
            <a:off x="190405" y="1271588"/>
            <a:ext cx="11817350" cy="5202237"/>
          </a:xfrm>
        </p:spPr>
        <p:txBody>
          <a:bodyPr>
            <a:normAutofit/>
          </a:bodyPr>
          <a:lstStyle/>
          <a:p>
            <a:r>
              <a:rPr lang="en-US" dirty="0"/>
              <a:t>The [unique] logon name of the user</a:t>
            </a:r>
          </a:p>
          <a:p>
            <a:pPr marL="0" indent="0">
              <a:buNone/>
            </a:pPr>
            <a:r>
              <a:rPr lang="en-US" dirty="0"/>
              <a:t>		Example: </a:t>
            </a:r>
            <a:r>
              <a:rPr lang="en-US" u="sng" dirty="0"/>
              <a:t>Ivan.Petrov@softuni.bg</a:t>
            </a:r>
          </a:p>
          <a:p>
            <a:r>
              <a:rPr lang="en-US" dirty="0"/>
              <a:t>It should map to the user email address</a:t>
            </a:r>
          </a:p>
          <a:p>
            <a:r>
              <a:rPr lang="en-US" dirty="0"/>
              <a:t>Default domain for new subscriptions is:</a:t>
            </a:r>
            <a:br>
              <a:rPr lang="en-US" dirty="0"/>
            </a:br>
            <a:r>
              <a:rPr lang="en-US" dirty="0"/>
              <a:t>tenantname.onmicrosoft.com</a:t>
            </a:r>
          </a:p>
          <a:p>
            <a:pPr marL="0" indent="0">
              <a:buNone/>
            </a:pPr>
            <a:r>
              <a:rPr lang="en-US" dirty="0"/>
              <a:t>     …meaning that the default UPN of the users is like this:</a:t>
            </a:r>
          </a:p>
          <a:p>
            <a:pPr marL="0" indent="0" defTabSz="1257300">
              <a:buNone/>
            </a:pPr>
            <a:r>
              <a:rPr lang="en-US" dirty="0"/>
              <a:t>	</a:t>
            </a:r>
            <a:r>
              <a:rPr lang="en-US" u="sng" dirty="0"/>
              <a:t>Ivan.Petrov@softunibg.onmicrosoft.com</a:t>
            </a:r>
          </a:p>
        </p:txBody>
      </p:sp>
      <p:sp>
        <p:nvSpPr>
          <p:cNvPr id="4" name="Slide Number Placeholder 3">
            <a:extLst>
              <a:ext uri="{FF2B5EF4-FFF2-40B4-BE49-F238E27FC236}">
                <a16:creationId xmlns:a16="http://schemas.microsoft.com/office/drawing/2014/main" id="{383DE203-C671-4FA8-B66F-CFAAD50BABAF}"/>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13</a:t>
            </a:fld>
            <a:endParaRPr lang="en-US" dirty="0"/>
          </a:p>
        </p:txBody>
      </p:sp>
    </p:spTree>
    <p:extLst>
      <p:ext uri="{BB962C8B-B14F-4D97-AF65-F5344CB8AC3E}">
        <p14:creationId xmlns:p14="http://schemas.microsoft.com/office/powerpoint/2010/main" val="1965583808"/>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par>
                                <p:cTn id="8" presetID="22" presetClass="entr" presetSubtype="8" fill="hold" nodeType="withEffect">
                                  <p:stCondLst>
                                    <p:cond delay="50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wipe(left)">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wipe(left)">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wipe(left)">
                                      <p:cBhvr>
                                        <p:cTn id="20" dur="500"/>
                                        <p:tgtEl>
                                          <p:spTgt spid="2">
                                            <p:txEl>
                                              <p:pRg st="3" end="3"/>
                                            </p:txEl>
                                          </p:spTgt>
                                        </p:tgtEl>
                                      </p:cBhvr>
                                    </p:animEffect>
                                  </p:childTnLst>
                                </p:cTn>
                              </p:par>
                              <p:par>
                                <p:cTn id="21" presetID="22" presetClass="entr" presetSubtype="8" fill="hold" nodeType="withEffect">
                                  <p:stCondLst>
                                    <p:cond delay="50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wipe(left)">
                                      <p:cBhvr>
                                        <p:cTn id="23" dur="500"/>
                                        <p:tgtEl>
                                          <p:spTgt spid="2">
                                            <p:txEl>
                                              <p:pRg st="4" end="4"/>
                                            </p:txEl>
                                          </p:spTgt>
                                        </p:tgtEl>
                                      </p:cBhvr>
                                    </p:animEffect>
                                  </p:childTnLst>
                                </p:cTn>
                              </p:par>
                              <p:par>
                                <p:cTn id="24" presetID="22" presetClass="entr" presetSubtype="8" fill="hold" nodeType="withEffect">
                                  <p:stCondLst>
                                    <p:cond delay="100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wipe(left)">
                                      <p:cBhvr>
                                        <p:cTn id="26"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0D27B7-B610-4149-BDCB-C15E41ABBF60}"/>
              </a:ext>
            </a:extLst>
          </p:cNvPr>
          <p:cNvSpPr>
            <a:spLocks noGrp="1"/>
          </p:cNvSpPr>
          <p:nvPr>
            <p:ph type="title"/>
          </p:nvPr>
        </p:nvSpPr>
        <p:spPr/>
        <p:txBody>
          <a:bodyPr>
            <a:normAutofit/>
          </a:bodyPr>
          <a:lstStyle/>
          <a:p>
            <a:r>
              <a:rPr lang="en-US" dirty="0"/>
              <a:t>Groups</a:t>
            </a:r>
          </a:p>
        </p:txBody>
      </p:sp>
      <p:sp>
        <p:nvSpPr>
          <p:cNvPr id="2" name="Text Placeholder 1">
            <a:extLst>
              <a:ext uri="{FF2B5EF4-FFF2-40B4-BE49-F238E27FC236}">
                <a16:creationId xmlns:a16="http://schemas.microsoft.com/office/drawing/2014/main" id="{886F47B3-96C2-4C20-B387-1F50BC6CACDD}"/>
              </a:ext>
            </a:extLst>
          </p:cNvPr>
          <p:cNvSpPr>
            <a:spLocks noGrp="1"/>
          </p:cNvSpPr>
          <p:nvPr>
            <p:ph type="body" sz="quarter" idx="4294967295"/>
          </p:nvPr>
        </p:nvSpPr>
        <p:spPr>
          <a:xfrm>
            <a:off x="160337" y="1264904"/>
            <a:ext cx="11817350" cy="5202237"/>
          </a:xfrm>
        </p:spPr>
        <p:txBody>
          <a:bodyPr>
            <a:normAutofit fontScale="92500"/>
          </a:bodyPr>
          <a:lstStyle/>
          <a:p>
            <a:r>
              <a:rPr lang="en-US" sz="3000" dirty="0"/>
              <a:t>For better organization and security, we can use groups</a:t>
            </a:r>
          </a:p>
          <a:p>
            <a:r>
              <a:rPr lang="en-US" sz="3000" dirty="0"/>
              <a:t>Then we make users members of a given group</a:t>
            </a:r>
          </a:p>
          <a:p>
            <a:r>
              <a:rPr lang="en-US" sz="3000" dirty="0"/>
              <a:t>Group types can be:</a:t>
            </a:r>
          </a:p>
          <a:p>
            <a:pPr marL="801688" lvl="1" indent="-379413">
              <a:buSzPct val="85000"/>
            </a:pPr>
            <a:r>
              <a:rPr lang="en-US" sz="3000" b="1" dirty="0"/>
              <a:t>Security group</a:t>
            </a:r>
            <a:r>
              <a:rPr lang="en-US" sz="3000" dirty="0"/>
              <a:t> </a:t>
            </a:r>
            <a:r>
              <a:rPr lang="en-US" sz="2000" dirty="0"/>
              <a:t>(used for granting access to Office 365 resources, may contain users or devices, </a:t>
            </a:r>
            <a:br>
              <a:rPr lang="en-US" sz="2000" dirty="0"/>
            </a:br>
            <a:r>
              <a:rPr lang="en-US" sz="2000" dirty="0"/>
              <a:t>may have dynamic membership)</a:t>
            </a:r>
          </a:p>
          <a:p>
            <a:pPr marL="801688" lvl="1" indent="-379413">
              <a:buSzPct val="85000"/>
            </a:pPr>
            <a:r>
              <a:rPr lang="en-US" sz="3000" b="1" dirty="0"/>
              <a:t>Distribution list</a:t>
            </a:r>
            <a:r>
              <a:rPr lang="en-US" sz="3000" dirty="0"/>
              <a:t> </a:t>
            </a:r>
            <a:r>
              <a:rPr lang="en-US" sz="2000" dirty="0"/>
              <a:t>(used for sending emails to a group of people)</a:t>
            </a:r>
          </a:p>
          <a:p>
            <a:pPr marL="801688" lvl="1" indent="-379413">
              <a:buSzPct val="85000"/>
            </a:pPr>
            <a:r>
              <a:rPr lang="en-US" sz="3000" b="1" dirty="0"/>
              <a:t>Mail-enabled security group</a:t>
            </a:r>
            <a:r>
              <a:rPr lang="en-US" sz="3000" dirty="0"/>
              <a:t> </a:t>
            </a:r>
            <a:r>
              <a:rPr lang="en-US" sz="2000" dirty="0"/>
              <a:t>(cannot contain devices, does not provide dynamic membership)</a:t>
            </a:r>
          </a:p>
          <a:p>
            <a:pPr marL="801688" lvl="1" indent="-379413">
              <a:buSzPct val="85000"/>
            </a:pPr>
            <a:r>
              <a:rPr lang="en-US" sz="3000" b="1" dirty="0"/>
              <a:t>Office 365 group</a:t>
            </a:r>
            <a:r>
              <a:rPr lang="en-US" sz="3000" dirty="0"/>
              <a:t> </a:t>
            </a:r>
            <a:r>
              <a:rPr lang="en-US" sz="2200" dirty="0"/>
              <a:t>(can be used for resource access and email, mainly used for collaboration)</a:t>
            </a:r>
          </a:p>
          <a:p>
            <a:r>
              <a:rPr lang="en-US" sz="3200" dirty="0"/>
              <a:t>Shared mailboxes</a:t>
            </a:r>
          </a:p>
        </p:txBody>
      </p:sp>
      <p:sp>
        <p:nvSpPr>
          <p:cNvPr id="4" name="Slide Number Placeholder 3">
            <a:extLst>
              <a:ext uri="{FF2B5EF4-FFF2-40B4-BE49-F238E27FC236}">
                <a16:creationId xmlns:a16="http://schemas.microsoft.com/office/drawing/2014/main" id="{383DE203-C671-4FA8-B66F-CFAAD50BABAF}"/>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14</a:t>
            </a:fld>
            <a:endParaRPr lang="en-US" dirty="0"/>
          </a:p>
        </p:txBody>
      </p:sp>
    </p:spTree>
    <p:extLst>
      <p:ext uri="{BB962C8B-B14F-4D97-AF65-F5344CB8AC3E}">
        <p14:creationId xmlns:p14="http://schemas.microsoft.com/office/powerpoint/2010/main" val="3643697752"/>
      </p:ext>
    </p:extLst>
  </p:cSld>
  <p:clrMapOvr>
    <a:masterClrMapping/>
  </p:clrMapOvr>
  <p:transition spd="slow" advClick="0">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0D27B7-B610-4149-BDCB-C15E41ABBF60}"/>
              </a:ext>
            </a:extLst>
          </p:cNvPr>
          <p:cNvSpPr>
            <a:spLocks noGrp="1"/>
          </p:cNvSpPr>
          <p:nvPr>
            <p:ph type="title"/>
          </p:nvPr>
        </p:nvSpPr>
        <p:spPr/>
        <p:txBody>
          <a:bodyPr>
            <a:normAutofit/>
          </a:bodyPr>
          <a:lstStyle/>
          <a:p>
            <a:r>
              <a:rPr lang="en-US" dirty="0"/>
              <a:t>Windows AD vs Azure AD</a:t>
            </a:r>
          </a:p>
        </p:txBody>
      </p:sp>
      <p:sp>
        <p:nvSpPr>
          <p:cNvPr id="2" name="Text Placeholder 1">
            <a:extLst>
              <a:ext uri="{FF2B5EF4-FFF2-40B4-BE49-F238E27FC236}">
                <a16:creationId xmlns:a16="http://schemas.microsoft.com/office/drawing/2014/main" id="{886F47B3-96C2-4C20-B387-1F50BC6CACDD}"/>
              </a:ext>
            </a:extLst>
          </p:cNvPr>
          <p:cNvSpPr>
            <a:spLocks noGrp="1"/>
          </p:cNvSpPr>
          <p:nvPr>
            <p:ph type="body" sz="quarter" idx="4294967295"/>
          </p:nvPr>
        </p:nvSpPr>
        <p:spPr>
          <a:xfrm>
            <a:off x="160337" y="1266146"/>
            <a:ext cx="11817350" cy="5202237"/>
          </a:xfrm>
        </p:spPr>
        <p:txBody>
          <a:bodyPr>
            <a:normAutofit/>
          </a:bodyPr>
          <a:lstStyle/>
          <a:p>
            <a:pPr marL="403225" indent="-403225"/>
            <a:r>
              <a:rPr lang="en-US" sz="3000" dirty="0"/>
              <a:t>Azure AD is </a:t>
            </a:r>
            <a:r>
              <a:rPr lang="en-US" sz="3000" u="sng" dirty="0"/>
              <a:t>not</a:t>
            </a:r>
            <a:r>
              <a:rPr lang="en-US" sz="3000" dirty="0"/>
              <a:t> “another Windows AD, but in the cloud”</a:t>
            </a:r>
          </a:p>
          <a:p>
            <a:pPr marL="403225" indent="-403225"/>
            <a:r>
              <a:rPr lang="en-US" sz="3000" dirty="0"/>
              <a:t>Azure AD is very similar to AD DS (Active Directory Domain Services),</a:t>
            </a:r>
            <a:br>
              <a:rPr lang="en-US" sz="3000" dirty="0"/>
            </a:br>
            <a:r>
              <a:rPr lang="en-US" sz="3000" dirty="0"/>
              <a:t>but there are differences:</a:t>
            </a:r>
          </a:p>
          <a:p>
            <a:pPr marL="936291" lvl="1" indent="-403225">
              <a:buSzPct val="85000"/>
            </a:pPr>
            <a:r>
              <a:rPr lang="en-US" sz="3000" dirty="0"/>
              <a:t>No group policies and no structuring in the form of OUs</a:t>
            </a:r>
            <a:br>
              <a:rPr lang="en-US" sz="3000" dirty="0"/>
            </a:br>
            <a:r>
              <a:rPr lang="en-US" sz="3000" dirty="0"/>
              <a:t>(Organizational Unites) in Azure AD</a:t>
            </a:r>
          </a:p>
          <a:p>
            <a:pPr marL="936291" lvl="1" indent="-403225">
              <a:buSzPct val="85000"/>
            </a:pPr>
            <a:r>
              <a:rPr lang="en-US" sz="3000" dirty="0"/>
              <a:t>Authentication is different - AD DS uses Kerberos, while Azure AD </a:t>
            </a:r>
            <a:br>
              <a:rPr lang="en-US" sz="3000" dirty="0"/>
            </a:br>
            <a:r>
              <a:rPr lang="en-US" sz="3000" dirty="0"/>
              <a:t>uses protocols over HTTP(S) - SAML, OAuth (for authorization)</a:t>
            </a:r>
          </a:p>
          <a:p>
            <a:pPr marL="936291" lvl="1" indent="-403225">
              <a:buSzPct val="85000"/>
            </a:pPr>
            <a:r>
              <a:rPr lang="en-US" sz="3000" dirty="0"/>
              <a:t>AD DS uses LDAP for queries, Azure AD uses REST API over HTTPS</a:t>
            </a:r>
          </a:p>
        </p:txBody>
      </p:sp>
      <p:sp>
        <p:nvSpPr>
          <p:cNvPr id="4" name="Slide Number Placeholder 3">
            <a:extLst>
              <a:ext uri="{FF2B5EF4-FFF2-40B4-BE49-F238E27FC236}">
                <a16:creationId xmlns:a16="http://schemas.microsoft.com/office/drawing/2014/main" id="{383DE203-C671-4FA8-B66F-CFAAD50BABAF}"/>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15</a:t>
            </a:fld>
            <a:endParaRPr lang="en-US" dirty="0"/>
          </a:p>
        </p:txBody>
      </p:sp>
    </p:spTree>
    <p:extLst>
      <p:ext uri="{BB962C8B-B14F-4D97-AF65-F5344CB8AC3E}">
        <p14:creationId xmlns:p14="http://schemas.microsoft.com/office/powerpoint/2010/main" val="1527139769"/>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left)">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3589" y="1905001"/>
            <a:ext cx="11804822" cy="3268479"/>
          </a:xfrm>
        </p:spPr>
        <p:txBody>
          <a:bodyPr>
            <a:normAutofit/>
          </a:bodyPr>
          <a:lstStyle/>
          <a:p>
            <a:pPr marL="0" indent="0" algn="ctr">
              <a:buNone/>
            </a:pPr>
            <a:r>
              <a:rPr lang="en-US" sz="7200" b="1" dirty="0">
                <a:solidFill>
                  <a:schemeClr val="tx2">
                    <a:lumMod val="75000"/>
                  </a:schemeClr>
                </a:solidFill>
              </a:rPr>
              <a:t>sli.do</a:t>
            </a:r>
            <a:br>
              <a:rPr lang="en-US" sz="6000" b="1" dirty="0"/>
            </a:br>
            <a:r>
              <a:rPr lang="en-US" sz="11500" b="1" dirty="0"/>
              <a:t># SaaS-Security</a:t>
            </a:r>
            <a:endParaRPr lang="en-US" sz="11500" b="1" noProof="1"/>
          </a:p>
        </p:txBody>
      </p:sp>
      <p:sp>
        <p:nvSpPr>
          <p:cNvPr id="4" name="Title 3"/>
          <p:cNvSpPr>
            <a:spLocks noGrp="1"/>
          </p:cNvSpPr>
          <p:nvPr>
            <p:ph type="title"/>
          </p:nvPr>
        </p:nvSpPr>
        <p:spPr/>
        <p:txBody>
          <a:bodyPr/>
          <a:lstStyle/>
          <a:p>
            <a:r>
              <a:rPr lang="en-US"/>
              <a:t>Questions</a:t>
            </a:r>
            <a:endParaRPr lang="en-US" dirty="0"/>
          </a:p>
        </p:txBody>
      </p:sp>
    </p:spTree>
    <p:extLst>
      <p:ext uri="{BB962C8B-B14F-4D97-AF65-F5344CB8AC3E}">
        <p14:creationId xmlns:p14="http://schemas.microsoft.com/office/powerpoint/2010/main" val="167246517"/>
      </p:ext>
    </p:extLst>
  </p:cSld>
  <p:clrMapOvr>
    <a:masterClrMapping/>
  </p:clrMapOvr>
  <p:transition spd="slow" advClick="0">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4F0C5E-5E4B-4A44-9B80-4654B2D989D1}"/>
              </a:ext>
            </a:extLst>
          </p:cNvPr>
          <p:cNvSpPr>
            <a:spLocks noGrp="1"/>
          </p:cNvSpPr>
          <p:nvPr>
            <p:ph type="body" sz="quarter" idx="10"/>
          </p:nvPr>
        </p:nvSpPr>
        <p:spPr>
          <a:xfrm>
            <a:off x="615109" y="4704824"/>
            <a:ext cx="10961783" cy="1540901"/>
          </a:xfrm>
        </p:spPr>
        <p:txBody>
          <a:bodyPr/>
          <a:lstStyle/>
          <a:p>
            <a:r>
              <a:rPr lang="en-US" dirty="0"/>
              <a:t>Security considerations and </a:t>
            </a:r>
            <a:br>
              <a:rPr lang="en-US" dirty="0"/>
            </a:br>
            <a:r>
              <a:rPr lang="en-US" dirty="0"/>
              <a:t>mechanisms to protect</a:t>
            </a:r>
          </a:p>
        </p:txBody>
      </p:sp>
    </p:spTree>
    <p:extLst>
      <p:ext uri="{BB962C8B-B14F-4D97-AF65-F5344CB8AC3E}">
        <p14:creationId xmlns:p14="http://schemas.microsoft.com/office/powerpoint/2010/main" val="1664470243"/>
      </p:ext>
    </p:extLst>
  </p:cSld>
  <p:clrMapOvr>
    <a:masterClrMapping/>
  </p:clrMapOvr>
  <p:transition spd="slow" advClick="0">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32A31A-5225-467C-A1D7-37A202FD5959}"/>
              </a:ext>
            </a:extLst>
          </p:cNvPr>
          <p:cNvSpPr>
            <a:spLocks noGrp="1"/>
          </p:cNvSpPr>
          <p:nvPr>
            <p:ph type="title"/>
          </p:nvPr>
        </p:nvSpPr>
        <p:spPr/>
        <p:txBody>
          <a:bodyPr/>
          <a:lstStyle/>
          <a:p>
            <a:r>
              <a:rPr lang="en-US" dirty="0"/>
              <a:t>User account roles</a:t>
            </a:r>
          </a:p>
        </p:txBody>
      </p:sp>
      <p:sp>
        <p:nvSpPr>
          <p:cNvPr id="2" name="Text Placeholder 1">
            <a:extLst>
              <a:ext uri="{FF2B5EF4-FFF2-40B4-BE49-F238E27FC236}">
                <a16:creationId xmlns:a16="http://schemas.microsoft.com/office/drawing/2014/main" id="{49E94F23-CD35-4ADB-AA15-3F8F67115E69}"/>
              </a:ext>
            </a:extLst>
          </p:cNvPr>
          <p:cNvSpPr>
            <a:spLocks noGrp="1"/>
          </p:cNvSpPr>
          <p:nvPr>
            <p:ph type="body" sz="quarter" idx="4294967295"/>
          </p:nvPr>
        </p:nvSpPr>
        <p:spPr>
          <a:xfrm>
            <a:off x="160337" y="1238167"/>
            <a:ext cx="7128126" cy="5519083"/>
          </a:xfrm>
        </p:spPr>
        <p:txBody>
          <a:bodyPr>
            <a:normAutofit lnSpcReduction="10000"/>
          </a:bodyPr>
          <a:lstStyle/>
          <a:p>
            <a:r>
              <a:rPr lang="en-US" sz="3000" dirty="0"/>
              <a:t>Each account in Office 365 can be either </a:t>
            </a:r>
            <a:br>
              <a:rPr lang="en-US" sz="3000" dirty="0"/>
            </a:br>
            <a:r>
              <a:rPr lang="en-US" sz="3000" dirty="0"/>
              <a:t>with a “user” role or some type of admin:</a:t>
            </a:r>
          </a:p>
          <a:p>
            <a:pPr lvl="1">
              <a:buSzPct val="85000"/>
            </a:pPr>
            <a:r>
              <a:rPr lang="en-US" sz="2800" u="sng" dirty="0"/>
              <a:t>Global administrator</a:t>
            </a:r>
          </a:p>
          <a:p>
            <a:pPr lvl="1">
              <a:buSzPct val="85000"/>
            </a:pPr>
            <a:r>
              <a:rPr lang="en-US" sz="2800" dirty="0"/>
              <a:t>User management administrator</a:t>
            </a:r>
          </a:p>
          <a:p>
            <a:pPr lvl="1">
              <a:buSzPct val="85000"/>
            </a:pPr>
            <a:r>
              <a:rPr lang="en-US" sz="2800" dirty="0"/>
              <a:t>Service administrator</a:t>
            </a:r>
          </a:p>
          <a:p>
            <a:pPr lvl="1">
              <a:buSzPct val="85000"/>
            </a:pPr>
            <a:r>
              <a:rPr lang="en-US" sz="2800" dirty="0"/>
              <a:t>Exchange administrator</a:t>
            </a:r>
          </a:p>
          <a:p>
            <a:pPr lvl="1">
              <a:buSzPct val="85000"/>
            </a:pPr>
            <a:r>
              <a:rPr lang="en-US" sz="2800" dirty="0"/>
              <a:t>SharePoint administrator</a:t>
            </a:r>
          </a:p>
          <a:p>
            <a:pPr lvl="1">
              <a:buSzPct val="85000"/>
            </a:pPr>
            <a:r>
              <a:rPr lang="en-US" sz="2800" dirty="0"/>
              <a:t>etc.</a:t>
            </a:r>
          </a:p>
          <a:p>
            <a:r>
              <a:rPr lang="en-US" sz="3000" dirty="0"/>
              <a:t>A user can be with an admin role and </a:t>
            </a:r>
            <a:br>
              <a:rPr lang="en-US" sz="3000" dirty="0"/>
            </a:br>
            <a:r>
              <a:rPr lang="en-US" sz="3000" dirty="0"/>
              <a:t>without any license</a:t>
            </a:r>
          </a:p>
        </p:txBody>
      </p:sp>
      <p:sp>
        <p:nvSpPr>
          <p:cNvPr id="4" name="Slide Number Placeholder 3">
            <a:extLst>
              <a:ext uri="{FF2B5EF4-FFF2-40B4-BE49-F238E27FC236}">
                <a16:creationId xmlns:a16="http://schemas.microsoft.com/office/drawing/2014/main" id="{191D4D88-3F4B-4969-B53E-CCE356BF3E1C}"/>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18</a:t>
            </a:fld>
            <a:endParaRPr lang="en-US" dirty="0"/>
          </a:p>
        </p:txBody>
      </p:sp>
      <p:pic>
        <p:nvPicPr>
          <p:cNvPr id="5" name="Picture 4">
            <a:extLst>
              <a:ext uri="{FF2B5EF4-FFF2-40B4-BE49-F238E27FC236}">
                <a16:creationId xmlns:a16="http://schemas.microsoft.com/office/drawing/2014/main" id="{2FCCEB26-EB94-4650-9D82-9F74BFDA01AA}"/>
              </a:ext>
            </a:extLst>
          </p:cNvPr>
          <p:cNvPicPr>
            <a:picLocks noChangeAspect="1"/>
          </p:cNvPicPr>
          <p:nvPr/>
        </p:nvPicPr>
        <p:blipFill>
          <a:blip r:embed="rId2"/>
          <a:stretch>
            <a:fillRect/>
          </a:stretch>
        </p:blipFill>
        <p:spPr>
          <a:xfrm>
            <a:off x="7444029" y="1206333"/>
            <a:ext cx="4533658" cy="5651667"/>
          </a:xfrm>
          <a:prstGeom prst="rect">
            <a:avLst/>
          </a:prstGeom>
        </p:spPr>
      </p:pic>
    </p:spTree>
    <p:extLst>
      <p:ext uri="{BB962C8B-B14F-4D97-AF65-F5344CB8AC3E}">
        <p14:creationId xmlns:p14="http://schemas.microsoft.com/office/powerpoint/2010/main" val="1070004877"/>
      </p:ext>
    </p:extLst>
  </p:cSld>
  <p:clrMapOvr>
    <a:masterClrMapping/>
  </p:clrMapOvr>
  <p:transition spd="slow" advClick="0">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445C45-5078-4758-AE7A-EDE5D5DB1C10}"/>
              </a:ext>
            </a:extLst>
          </p:cNvPr>
          <p:cNvSpPr>
            <a:spLocks noGrp="1"/>
          </p:cNvSpPr>
          <p:nvPr>
            <p:ph type="title"/>
          </p:nvPr>
        </p:nvSpPr>
        <p:spPr/>
        <p:txBody>
          <a:bodyPr/>
          <a:lstStyle/>
          <a:p>
            <a:r>
              <a:rPr lang="en-US" dirty="0"/>
              <a:t>User account protection</a:t>
            </a:r>
          </a:p>
        </p:txBody>
      </p:sp>
      <p:sp>
        <p:nvSpPr>
          <p:cNvPr id="2" name="Text Placeholder 1">
            <a:extLst>
              <a:ext uri="{FF2B5EF4-FFF2-40B4-BE49-F238E27FC236}">
                <a16:creationId xmlns:a16="http://schemas.microsoft.com/office/drawing/2014/main" id="{49E94F23-CD35-4ADB-AA15-3F8F67115E69}"/>
              </a:ext>
            </a:extLst>
          </p:cNvPr>
          <p:cNvSpPr>
            <a:spLocks noGrp="1"/>
          </p:cNvSpPr>
          <p:nvPr>
            <p:ph type="body" sz="quarter" idx="4294967295"/>
          </p:nvPr>
        </p:nvSpPr>
        <p:spPr>
          <a:xfrm>
            <a:off x="190405" y="1248862"/>
            <a:ext cx="11817350" cy="4873875"/>
          </a:xfrm>
        </p:spPr>
        <p:txBody>
          <a:bodyPr/>
          <a:lstStyle/>
          <a:p>
            <a:r>
              <a:rPr lang="en-US" dirty="0"/>
              <a:t>User account attacks are widespread, dangerous and hard </a:t>
            </a:r>
            <a:br>
              <a:rPr lang="en-US" dirty="0"/>
            </a:br>
            <a:r>
              <a:rPr lang="en-US" dirty="0"/>
              <a:t>to detect</a:t>
            </a:r>
          </a:p>
          <a:p>
            <a:r>
              <a:rPr lang="en-US" dirty="0"/>
              <a:t>Protection</a:t>
            </a:r>
          </a:p>
          <a:p>
            <a:pPr lvl="1"/>
            <a:r>
              <a:rPr lang="en-US" dirty="0"/>
              <a:t>Passwords and password policies</a:t>
            </a:r>
          </a:p>
          <a:p>
            <a:pPr lvl="1"/>
            <a:r>
              <a:rPr lang="en-US" dirty="0"/>
              <a:t>Multi-factor authentication</a:t>
            </a:r>
          </a:p>
          <a:p>
            <a:pPr lvl="1"/>
            <a:r>
              <a:rPr lang="en-US" dirty="0"/>
              <a:t>Conditional access</a:t>
            </a:r>
          </a:p>
          <a:p>
            <a:r>
              <a:rPr lang="en-US" dirty="0"/>
              <a:t>Secure score</a:t>
            </a:r>
          </a:p>
        </p:txBody>
      </p:sp>
      <p:sp>
        <p:nvSpPr>
          <p:cNvPr id="4" name="Slide Number Placeholder 3">
            <a:extLst>
              <a:ext uri="{FF2B5EF4-FFF2-40B4-BE49-F238E27FC236}">
                <a16:creationId xmlns:a16="http://schemas.microsoft.com/office/drawing/2014/main" id="{191D4D88-3F4B-4969-B53E-CCE356BF3E1C}"/>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19</a:t>
            </a:fld>
            <a:endParaRPr lang="en-US" dirty="0"/>
          </a:p>
        </p:txBody>
      </p:sp>
    </p:spTree>
    <p:extLst>
      <p:ext uri="{BB962C8B-B14F-4D97-AF65-F5344CB8AC3E}">
        <p14:creationId xmlns:p14="http://schemas.microsoft.com/office/powerpoint/2010/main" val="1956072639"/>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par>
                                <p:cTn id="13" presetID="22" presetClass="entr" presetSubtype="8" fill="hold" nodeType="withEffect">
                                  <p:stCondLst>
                                    <p:cond delay="50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wipe(left)">
                                      <p:cBhvr>
                                        <p:cTn id="15" dur="500"/>
                                        <p:tgtEl>
                                          <p:spTgt spid="2">
                                            <p:txEl>
                                              <p:pRg st="2" end="2"/>
                                            </p:txEl>
                                          </p:spTgt>
                                        </p:tgtEl>
                                      </p:cBhvr>
                                    </p:animEffect>
                                  </p:childTnLst>
                                </p:cTn>
                              </p:par>
                              <p:par>
                                <p:cTn id="16" presetID="22" presetClass="entr" presetSubtype="8" fill="hold" nodeType="withEffect">
                                  <p:stCondLst>
                                    <p:cond delay="100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wipe(left)">
                                      <p:cBhvr>
                                        <p:cTn id="18" dur="500"/>
                                        <p:tgtEl>
                                          <p:spTgt spid="2">
                                            <p:txEl>
                                              <p:pRg st="3" end="3"/>
                                            </p:txEl>
                                          </p:spTgt>
                                        </p:tgtEl>
                                      </p:cBhvr>
                                    </p:animEffect>
                                  </p:childTnLst>
                                </p:cTn>
                              </p:par>
                              <p:par>
                                <p:cTn id="19" presetID="22" presetClass="entr" presetSubtype="8" fill="hold" nodeType="withEffect">
                                  <p:stCondLst>
                                    <p:cond delay="150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wipe(left)">
                                      <p:cBhvr>
                                        <p:cTn id="21" dur="500"/>
                                        <p:tgtEl>
                                          <p:spTgt spid="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wipe(left)">
                                      <p:cBhvr>
                                        <p:cTn id="26"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3589" y="1905001"/>
            <a:ext cx="11804822" cy="3268479"/>
          </a:xfrm>
        </p:spPr>
        <p:txBody>
          <a:bodyPr>
            <a:normAutofit/>
          </a:bodyPr>
          <a:lstStyle/>
          <a:p>
            <a:pPr marL="0" indent="0" algn="ctr">
              <a:buNone/>
            </a:pPr>
            <a:r>
              <a:rPr lang="en-US" sz="7200" b="1" dirty="0">
                <a:solidFill>
                  <a:schemeClr val="tx2">
                    <a:lumMod val="75000"/>
                  </a:schemeClr>
                </a:solidFill>
              </a:rPr>
              <a:t>sli.do</a:t>
            </a:r>
            <a:br>
              <a:rPr lang="en-US" sz="6000" b="1" dirty="0"/>
            </a:br>
            <a:r>
              <a:rPr lang="en-US" sz="11500" b="1" dirty="0"/>
              <a:t># SaaS-Security</a:t>
            </a:r>
            <a:endParaRPr lang="en-US" sz="11500" b="1" noProof="1"/>
          </a:p>
        </p:txBody>
      </p:sp>
      <p:sp>
        <p:nvSpPr>
          <p:cNvPr id="4" name="Title 3"/>
          <p:cNvSpPr>
            <a:spLocks noGrp="1"/>
          </p:cNvSpPr>
          <p:nvPr>
            <p:ph type="title"/>
          </p:nvPr>
        </p:nvSpPr>
        <p:spPr/>
        <p:txBody>
          <a:bodyPr/>
          <a:lstStyle/>
          <a:p>
            <a:r>
              <a:rPr lang="en-US"/>
              <a:t>Questions</a:t>
            </a:r>
            <a:endParaRPr lang="en-US" dirty="0"/>
          </a:p>
        </p:txBody>
      </p:sp>
    </p:spTree>
    <p:extLst>
      <p:ext uri="{BB962C8B-B14F-4D97-AF65-F5344CB8AC3E}">
        <p14:creationId xmlns:p14="http://schemas.microsoft.com/office/powerpoint/2010/main" val="3050911607"/>
      </p:ext>
    </p:extLst>
  </p:cSld>
  <p:clrMapOvr>
    <a:masterClrMapping/>
  </p:clrMapOvr>
  <p:transition spd="slow" advClick="0">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32A31A-5225-467C-A1D7-37A202FD5959}"/>
              </a:ext>
            </a:extLst>
          </p:cNvPr>
          <p:cNvSpPr>
            <a:spLocks noGrp="1"/>
          </p:cNvSpPr>
          <p:nvPr>
            <p:ph type="title"/>
          </p:nvPr>
        </p:nvSpPr>
        <p:spPr/>
        <p:txBody>
          <a:bodyPr/>
          <a:lstStyle/>
          <a:p>
            <a:r>
              <a:rPr lang="en-US" dirty="0"/>
              <a:t>Passwords and password policies</a:t>
            </a:r>
          </a:p>
        </p:txBody>
      </p:sp>
      <p:sp>
        <p:nvSpPr>
          <p:cNvPr id="2" name="Text Placeholder 1">
            <a:extLst>
              <a:ext uri="{FF2B5EF4-FFF2-40B4-BE49-F238E27FC236}">
                <a16:creationId xmlns:a16="http://schemas.microsoft.com/office/drawing/2014/main" id="{49E94F23-CD35-4ADB-AA15-3F8F67115E69}"/>
              </a:ext>
            </a:extLst>
          </p:cNvPr>
          <p:cNvSpPr>
            <a:spLocks noGrp="1"/>
          </p:cNvSpPr>
          <p:nvPr>
            <p:ph type="body" sz="quarter" idx="4294967295"/>
          </p:nvPr>
        </p:nvSpPr>
        <p:spPr>
          <a:xfrm>
            <a:off x="133600" y="1281999"/>
            <a:ext cx="7796547" cy="5423601"/>
          </a:xfrm>
        </p:spPr>
        <p:txBody>
          <a:bodyPr>
            <a:normAutofit lnSpcReduction="10000"/>
          </a:bodyPr>
          <a:lstStyle/>
          <a:p>
            <a:pPr marL="342900" indent="-342900"/>
            <a:r>
              <a:rPr lang="en-US" sz="2800" dirty="0"/>
              <a:t>Password policies for </a:t>
            </a:r>
            <a:r>
              <a:rPr lang="en-US" sz="2800" u="sng" dirty="0"/>
              <a:t>synced</a:t>
            </a:r>
            <a:r>
              <a:rPr lang="en-US" sz="2800" dirty="0"/>
              <a:t> (from local AD) </a:t>
            </a:r>
            <a:br>
              <a:rPr lang="en-US" sz="2800" dirty="0"/>
            </a:br>
            <a:r>
              <a:rPr lang="en-US" sz="2800" dirty="0"/>
              <a:t>accounts:</a:t>
            </a:r>
          </a:p>
          <a:p>
            <a:pPr marL="875966" lvl="1" indent="-342900">
              <a:buSzPct val="90000"/>
            </a:pPr>
            <a:r>
              <a:rPr lang="en-US" sz="2600" dirty="0"/>
              <a:t>Password complexity policy</a:t>
            </a:r>
            <a:br>
              <a:rPr lang="en-US" sz="2600" dirty="0"/>
            </a:br>
            <a:r>
              <a:rPr lang="en-US" sz="2600" dirty="0"/>
              <a:t>(the on-premise instance settings applied)</a:t>
            </a:r>
          </a:p>
          <a:p>
            <a:pPr marL="875966" lvl="1" indent="-342900">
              <a:buSzPct val="90000"/>
            </a:pPr>
            <a:r>
              <a:rPr lang="en-US" sz="2600" dirty="0"/>
              <a:t>Password expiration policy</a:t>
            </a:r>
            <a:br>
              <a:rPr lang="en-US" sz="2600" dirty="0"/>
            </a:br>
            <a:r>
              <a:rPr lang="en-US" sz="2600" dirty="0"/>
              <a:t>(the cloud password is set to “never expire”)</a:t>
            </a:r>
          </a:p>
          <a:p>
            <a:pPr marL="342900" indent="-342900"/>
            <a:r>
              <a:rPr lang="en-US" sz="2800" dirty="0"/>
              <a:t>Password policies for </a:t>
            </a:r>
            <a:r>
              <a:rPr lang="en-US" sz="2800" u="sng" dirty="0"/>
              <a:t>cloud-only</a:t>
            </a:r>
            <a:r>
              <a:rPr lang="en-US" sz="2800" dirty="0"/>
              <a:t> accounts</a:t>
            </a:r>
          </a:p>
          <a:p>
            <a:pPr marL="875966" lvl="1" indent="-342900">
              <a:buSzPct val="90000"/>
            </a:pPr>
            <a:r>
              <a:rPr lang="en-US" sz="2600" dirty="0"/>
              <a:t>Password complexity policy</a:t>
            </a:r>
            <a:br>
              <a:rPr lang="en-US" sz="2600" dirty="0"/>
            </a:br>
            <a:r>
              <a:rPr lang="en-US" sz="2600" dirty="0"/>
              <a:t>(default settings, cannot be modified)</a:t>
            </a:r>
          </a:p>
          <a:p>
            <a:pPr marL="875966" lvl="1" indent="-342900">
              <a:buSzPct val="90000"/>
            </a:pPr>
            <a:r>
              <a:rPr lang="en-US" sz="2600" dirty="0"/>
              <a:t>Password expiration policy</a:t>
            </a:r>
            <a:br>
              <a:rPr lang="en-US" sz="2600" dirty="0"/>
            </a:br>
            <a:r>
              <a:rPr lang="en-US" sz="2600" dirty="0"/>
              <a:t>(configurable in the portal)</a:t>
            </a:r>
          </a:p>
        </p:txBody>
      </p:sp>
      <p:sp>
        <p:nvSpPr>
          <p:cNvPr id="4" name="Slide Number Placeholder 3">
            <a:extLst>
              <a:ext uri="{FF2B5EF4-FFF2-40B4-BE49-F238E27FC236}">
                <a16:creationId xmlns:a16="http://schemas.microsoft.com/office/drawing/2014/main" id="{191D4D88-3F4B-4969-B53E-CCE356BF3E1C}"/>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20</a:t>
            </a:fld>
            <a:endParaRPr lang="en-US" dirty="0"/>
          </a:p>
        </p:txBody>
      </p:sp>
      <p:pic>
        <p:nvPicPr>
          <p:cNvPr id="6" name="Picture 5" descr="A picture containing building, indoor, sitting&#10;&#10;Description automatically generated">
            <a:extLst>
              <a:ext uri="{FF2B5EF4-FFF2-40B4-BE49-F238E27FC236}">
                <a16:creationId xmlns:a16="http://schemas.microsoft.com/office/drawing/2014/main" id="{F1BE4B96-169D-434C-ABF9-FF905AB189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7095" y="1887709"/>
            <a:ext cx="3881354" cy="3881354"/>
          </a:xfrm>
          <a:prstGeom prst="rect">
            <a:avLst/>
          </a:prstGeom>
        </p:spPr>
      </p:pic>
    </p:spTree>
    <p:extLst>
      <p:ext uri="{BB962C8B-B14F-4D97-AF65-F5344CB8AC3E}">
        <p14:creationId xmlns:p14="http://schemas.microsoft.com/office/powerpoint/2010/main" val="3182603603"/>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wipe(left)">
                                      <p:cBhvr>
                                        <p:cTn id="12" dur="500"/>
                                        <p:tgtEl>
                                          <p:spTgt spid="2">
                                            <p:txEl>
                                              <p:pRg st="0" end="0"/>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wipe(left)">
                                      <p:cBhvr>
                                        <p:cTn id="15" dur="500"/>
                                        <p:tgtEl>
                                          <p:spTgt spid="2">
                                            <p:txEl>
                                              <p:pRg st="1" end="1"/>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Effect transition="in" filter="wipe(left)">
                                      <p:cBhvr>
                                        <p:cTn id="18" dur="500"/>
                                        <p:tgtEl>
                                          <p:spTgt spid="2">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Effect transition="in" filter="wipe(left)">
                                      <p:cBhvr>
                                        <p:cTn id="23" dur="500"/>
                                        <p:tgtEl>
                                          <p:spTgt spid="2">
                                            <p:txEl>
                                              <p:pRg st="3" end="3"/>
                                            </p:txEl>
                                          </p:spTgt>
                                        </p:tgtEl>
                                      </p:cBhvr>
                                    </p:animEffect>
                                  </p:childTnLst>
                                </p:cTn>
                              </p:par>
                              <p:par>
                                <p:cTn id="24" presetID="22" presetClass="entr" presetSubtype="8" fill="hold" nodeType="with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wipe(left)">
                                      <p:cBhvr>
                                        <p:cTn id="26" dur="500"/>
                                        <p:tgtEl>
                                          <p:spTgt spid="2">
                                            <p:txEl>
                                              <p:pRg st="4" end="4"/>
                                            </p:txEl>
                                          </p:spTgt>
                                        </p:tgtEl>
                                      </p:cBhvr>
                                    </p:animEffect>
                                  </p:childTnLst>
                                </p:cTn>
                              </p:par>
                              <p:par>
                                <p:cTn id="27" presetID="22" presetClass="entr" presetSubtype="8" fill="hold" nodeType="with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animEffect transition="in" filter="wipe(left)">
                                      <p:cBhvr>
                                        <p:cTn id="29"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32A31A-5225-467C-A1D7-37A202FD5959}"/>
              </a:ext>
            </a:extLst>
          </p:cNvPr>
          <p:cNvSpPr>
            <a:spLocks noGrp="1"/>
          </p:cNvSpPr>
          <p:nvPr>
            <p:ph type="title"/>
          </p:nvPr>
        </p:nvSpPr>
        <p:spPr/>
        <p:txBody>
          <a:bodyPr/>
          <a:lstStyle/>
          <a:p>
            <a:r>
              <a:rPr lang="en-US" dirty="0"/>
              <a:t>Reset passwords for users and admins</a:t>
            </a:r>
          </a:p>
        </p:txBody>
      </p:sp>
      <p:sp>
        <p:nvSpPr>
          <p:cNvPr id="2" name="Text Placeholder 1">
            <a:extLst>
              <a:ext uri="{FF2B5EF4-FFF2-40B4-BE49-F238E27FC236}">
                <a16:creationId xmlns:a16="http://schemas.microsoft.com/office/drawing/2014/main" id="{49E94F23-CD35-4ADB-AA15-3F8F67115E69}"/>
              </a:ext>
            </a:extLst>
          </p:cNvPr>
          <p:cNvSpPr>
            <a:spLocks noGrp="1"/>
          </p:cNvSpPr>
          <p:nvPr>
            <p:ph type="body" sz="quarter" idx="4294967295"/>
          </p:nvPr>
        </p:nvSpPr>
        <p:spPr>
          <a:xfrm>
            <a:off x="160337" y="1254210"/>
            <a:ext cx="11817350" cy="4916654"/>
          </a:xfrm>
        </p:spPr>
        <p:txBody>
          <a:bodyPr/>
          <a:lstStyle/>
          <a:p>
            <a:r>
              <a:rPr lang="en-US" dirty="0"/>
              <a:t>Who can reset users’ passwords?</a:t>
            </a:r>
          </a:p>
          <a:p>
            <a:pPr lvl="1"/>
            <a:r>
              <a:rPr lang="en-US" sz="2800" dirty="0"/>
              <a:t>Global administrator or a custom “password” administrator</a:t>
            </a:r>
          </a:p>
          <a:p>
            <a:pPr lvl="1"/>
            <a:r>
              <a:rPr lang="en-US" sz="2800" dirty="0"/>
              <a:t>Users can reset their own passwords (SSPR) - must be enabled</a:t>
            </a:r>
            <a:br>
              <a:rPr lang="en-US" sz="2800" dirty="0"/>
            </a:br>
            <a:r>
              <a:rPr lang="en-US" sz="2800" dirty="0"/>
              <a:t>(if the user is synced, Azure AD Premium plan is required) </a:t>
            </a:r>
            <a:endParaRPr lang="en-US" dirty="0"/>
          </a:p>
          <a:p>
            <a:r>
              <a:rPr lang="en-US" dirty="0"/>
              <a:t>Who can reset administrators’ passwords?</a:t>
            </a:r>
          </a:p>
          <a:p>
            <a:pPr lvl="1"/>
            <a:r>
              <a:rPr lang="en-US" sz="2800" dirty="0"/>
              <a:t>Another Office 365 administrator</a:t>
            </a:r>
          </a:p>
          <a:p>
            <a:pPr lvl="1"/>
            <a:r>
              <a:rPr lang="en-US" sz="2800" dirty="0"/>
              <a:t>Administrators can reset their own passwords (SSPR) - enabled by default</a:t>
            </a:r>
            <a:br>
              <a:rPr lang="en-US" sz="2800" dirty="0"/>
            </a:br>
            <a:r>
              <a:rPr lang="en-US" sz="2800" dirty="0"/>
              <a:t>(if the user is synced, Azure AD Premium plan is required)</a:t>
            </a:r>
          </a:p>
        </p:txBody>
      </p:sp>
      <p:sp>
        <p:nvSpPr>
          <p:cNvPr id="4" name="Slide Number Placeholder 3">
            <a:extLst>
              <a:ext uri="{FF2B5EF4-FFF2-40B4-BE49-F238E27FC236}">
                <a16:creationId xmlns:a16="http://schemas.microsoft.com/office/drawing/2014/main" id="{191D4D88-3F4B-4969-B53E-CCE356BF3E1C}"/>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21</a:t>
            </a:fld>
            <a:endParaRPr lang="en-US" dirty="0"/>
          </a:p>
        </p:txBody>
      </p:sp>
    </p:spTree>
    <p:extLst>
      <p:ext uri="{BB962C8B-B14F-4D97-AF65-F5344CB8AC3E}">
        <p14:creationId xmlns:p14="http://schemas.microsoft.com/office/powerpoint/2010/main" val="2845864956"/>
      </p:ext>
    </p:extLst>
  </p:cSld>
  <p:clrMapOvr>
    <a:masterClrMapping/>
  </p:clrMapOvr>
  <p:transition spd="slow" advClick="0">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32A31A-5225-467C-A1D7-37A202FD5959}"/>
              </a:ext>
            </a:extLst>
          </p:cNvPr>
          <p:cNvSpPr>
            <a:spLocks noGrp="1"/>
          </p:cNvSpPr>
          <p:nvPr>
            <p:ph type="title"/>
          </p:nvPr>
        </p:nvSpPr>
        <p:spPr/>
        <p:txBody>
          <a:bodyPr/>
          <a:lstStyle/>
          <a:p>
            <a:r>
              <a:rPr lang="en-US" dirty="0"/>
              <a:t>Multi-factor authentication (MFA)</a:t>
            </a:r>
          </a:p>
        </p:txBody>
      </p:sp>
      <p:sp>
        <p:nvSpPr>
          <p:cNvPr id="5" name="Text Placeholder 4">
            <a:extLst>
              <a:ext uri="{FF2B5EF4-FFF2-40B4-BE49-F238E27FC236}">
                <a16:creationId xmlns:a16="http://schemas.microsoft.com/office/drawing/2014/main" id="{DB93D6B5-9A48-4749-8A9D-3CC1F8915A30}"/>
              </a:ext>
            </a:extLst>
          </p:cNvPr>
          <p:cNvSpPr>
            <a:spLocks noGrp="1"/>
          </p:cNvSpPr>
          <p:nvPr>
            <p:ph type="body" sz="quarter" idx="10"/>
          </p:nvPr>
        </p:nvSpPr>
        <p:spPr>
          <a:xfrm>
            <a:off x="190405" y="1297725"/>
            <a:ext cx="6654230" cy="4680633"/>
          </a:xfrm>
        </p:spPr>
        <p:txBody>
          <a:bodyPr>
            <a:normAutofit/>
          </a:bodyPr>
          <a:lstStyle/>
          <a:p>
            <a:r>
              <a:rPr lang="en-US" sz="2800" dirty="0"/>
              <a:t>MFA requires more than one verification method</a:t>
            </a:r>
          </a:p>
          <a:p>
            <a:r>
              <a:rPr lang="en-US" sz="2800" dirty="0"/>
              <a:t>Adds a second layer of security</a:t>
            </a:r>
          </a:p>
          <a:p>
            <a:r>
              <a:rPr lang="en-US" sz="2800" dirty="0"/>
              <a:t>For cloud-only identities, the second </a:t>
            </a:r>
            <a:br>
              <a:rPr lang="en-US" sz="2800" dirty="0"/>
            </a:br>
            <a:r>
              <a:rPr lang="en-US" sz="2800" dirty="0"/>
              <a:t>factor can be:</a:t>
            </a:r>
          </a:p>
          <a:p>
            <a:pPr lvl="1"/>
            <a:r>
              <a:rPr lang="en-US" sz="2400" dirty="0"/>
              <a:t>Authentication phone (SMS)</a:t>
            </a:r>
          </a:p>
          <a:p>
            <a:pPr lvl="1"/>
            <a:r>
              <a:rPr lang="en-US" sz="2400" dirty="0"/>
              <a:t>Mobile app (notifications or verification </a:t>
            </a:r>
            <a:br>
              <a:rPr lang="en-US" sz="2400" dirty="0"/>
            </a:br>
            <a:r>
              <a:rPr lang="en-US" sz="2400" dirty="0"/>
              <a:t>code) - preferred method</a:t>
            </a:r>
          </a:p>
        </p:txBody>
      </p:sp>
      <p:sp>
        <p:nvSpPr>
          <p:cNvPr id="4" name="Slide Number Placeholder 3">
            <a:extLst>
              <a:ext uri="{FF2B5EF4-FFF2-40B4-BE49-F238E27FC236}">
                <a16:creationId xmlns:a16="http://schemas.microsoft.com/office/drawing/2014/main" id="{191D4D88-3F4B-4969-B53E-CCE356BF3E1C}"/>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22</a:t>
            </a:fld>
            <a:endParaRPr lang="en-US" dirty="0"/>
          </a:p>
        </p:txBody>
      </p:sp>
      <p:pic>
        <p:nvPicPr>
          <p:cNvPr id="7" name="Picture 6" descr="A picture containing sky&#10;&#10;Description automatically generated">
            <a:extLst>
              <a:ext uri="{FF2B5EF4-FFF2-40B4-BE49-F238E27FC236}">
                <a16:creationId xmlns:a16="http://schemas.microsoft.com/office/drawing/2014/main" id="{49C6D6C2-E64A-460A-88AD-BE46E40A63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0784" y="1452449"/>
            <a:ext cx="4606932" cy="3290666"/>
          </a:xfrm>
          <a:prstGeom prst="rect">
            <a:avLst/>
          </a:prstGeom>
        </p:spPr>
      </p:pic>
    </p:spTree>
    <p:extLst>
      <p:ext uri="{BB962C8B-B14F-4D97-AF65-F5344CB8AC3E}">
        <p14:creationId xmlns:p14="http://schemas.microsoft.com/office/powerpoint/2010/main" val="2678034262"/>
      </p:ext>
    </p:extLst>
  </p:cSld>
  <p:clrMapOvr>
    <a:masterClrMapping/>
  </p:clrMapOvr>
  <p:transition spd="slow" advClick="0">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32A31A-5225-467C-A1D7-37A202FD5959}"/>
              </a:ext>
            </a:extLst>
          </p:cNvPr>
          <p:cNvSpPr>
            <a:spLocks noGrp="1"/>
          </p:cNvSpPr>
          <p:nvPr>
            <p:ph type="title"/>
          </p:nvPr>
        </p:nvSpPr>
        <p:spPr/>
        <p:txBody>
          <a:bodyPr/>
          <a:lstStyle/>
          <a:p>
            <a:r>
              <a:rPr lang="en-US" dirty="0"/>
              <a:t>Conditional access</a:t>
            </a:r>
          </a:p>
        </p:txBody>
      </p:sp>
      <p:sp>
        <p:nvSpPr>
          <p:cNvPr id="5" name="Text Placeholder 4">
            <a:extLst>
              <a:ext uri="{FF2B5EF4-FFF2-40B4-BE49-F238E27FC236}">
                <a16:creationId xmlns:a16="http://schemas.microsoft.com/office/drawing/2014/main" id="{D8656BF3-8514-44BE-87B9-BEC30C0184AD}"/>
              </a:ext>
            </a:extLst>
          </p:cNvPr>
          <p:cNvSpPr>
            <a:spLocks noGrp="1"/>
          </p:cNvSpPr>
          <p:nvPr>
            <p:ph type="body" sz="quarter" idx="10"/>
          </p:nvPr>
        </p:nvSpPr>
        <p:spPr>
          <a:xfrm>
            <a:off x="236131" y="1423397"/>
            <a:ext cx="4358310" cy="5201066"/>
          </a:xfrm>
        </p:spPr>
        <p:txBody>
          <a:bodyPr>
            <a:normAutofit/>
          </a:bodyPr>
          <a:lstStyle/>
          <a:p>
            <a:r>
              <a:rPr lang="en-US" sz="2800" dirty="0"/>
              <a:t>Automated access </a:t>
            </a:r>
            <a:br>
              <a:rPr lang="en-US" sz="2800" dirty="0"/>
            </a:br>
            <a:r>
              <a:rPr lang="en-US" sz="2800" dirty="0"/>
              <a:t>control decisions</a:t>
            </a:r>
          </a:p>
          <a:p>
            <a:r>
              <a:rPr lang="en-US" sz="2800" dirty="0"/>
              <a:t>Not just who, but </a:t>
            </a:r>
            <a:r>
              <a:rPr lang="en-US" sz="2800" u="sng" dirty="0"/>
              <a:t>how</a:t>
            </a:r>
            <a:r>
              <a:rPr lang="en-US" sz="2800" dirty="0"/>
              <a:t> a </a:t>
            </a:r>
            <a:br>
              <a:rPr lang="en-US" sz="2800" dirty="0"/>
            </a:br>
            <a:r>
              <a:rPr lang="en-US" sz="2800" dirty="0"/>
              <a:t>resource is accessed </a:t>
            </a:r>
            <a:br>
              <a:rPr lang="en-US" sz="2800" dirty="0"/>
            </a:br>
            <a:r>
              <a:rPr lang="en-US" sz="2800" dirty="0"/>
              <a:t>matters</a:t>
            </a:r>
          </a:p>
          <a:p>
            <a:r>
              <a:rPr lang="en-US" sz="2800" dirty="0"/>
              <a:t>It is a feature of Azure AD</a:t>
            </a:r>
          </a:p>
        </p:txBody>
      </p:sp>
      <p:sp>
        <p:nvSpPr>
          <p:cNvPr id="4" name="Slide Number Placeholder 3">
            <a:extLst>
              <a:ext uri="{FF2B5EF4-FFF2-40B4-BE49-F238E27FC236}">
                <a16:creationId xmlns:a16="http://schemas.microsoft.com/office/drawing/2014/main" id="{191D4D88-3F4B-4969-B53E-CCE356BF3E1C}"/>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23</a:t>
            </a:fld>
            <a:endParaRPr lang="en-US" dirty="0"/>
          </a:p>
        </p:txBody>
      </p:sp>
      <p:pic>
        <p:nvPicPr>
          <p:cNvPr id="8" name="Picture 7">
            <a:extLst>
              <a:ext uri="{FF2B5EF4-FFF2-40B4-BE49-F238E27FC236}">
                <a16:creationId xmlns:a16="http://schemas.microsoft.com/office/drawing/2014/main" id="{26A8E836-ABD4-47BC-909A-F55B23955C5C}"/>
              </a:ext>
            </a:extLst>
          </p:cNvPr>
          <p:cNvPicPr>
            <a:picLocks noChangeAspect="1"/>
          </p:cNvPicPr>
          <p:nvPr/>
        </p:nvPicPr>
        <p:blipFill>
          <a:blip r:embed="rId2"/>
          <a:stretch>
            <a:fillRect/>
          </a:stretch>
        </p:blipFill>
        <p:spPr>
          <a:xfrm>
            <a:off x="4823326" y="1813122"/>
            <a:ext cx="7132543" cy="3231755"/>
          </a:xfrm>
          <a:prstGeom prst="rect">
            <a:avLst/>
          </a:prstGeom>
        </p:spPr>
      </p:pic>
    </p:spTree>
    <p:extLst>
      <p:ext uri="{BB962C8B-B14F-4D97-AF65-F5344CB8AC3E}">
        <p14:creationId xmlns:p14="http://schemas.microsoft.com/office/powerpoint/2010/main" val="907489531"/>
      </p:ext>
    </p:extLst>
  </p:cSld>
  <p:clrMapOvr>
    <a:masterClrMapping/>
  </p:clrMapOvr>
  <p:transition spd="slow" advClick="0">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32A31A-5225-467C-A1D7-37A202FD5959}"/>
              </a:ext>
            </a:extLst>
          </p:cNvPr>
          <p:cNvSpPr>
            <a:spLocks noGrp="1"/>
          </p:cNvSpPr>
          <p:nvPr>
            <p:ph type="title"/>
          </p:nvPr>
        </p:nvSpPr>
        <p:spPr/>
        <p:txBody>
          <a:bodyPr/>
          <a:lstStyle/>
          <a:p>
            <a:r>
              <a:rPr lang="en-US" dirty="0"/>
              <a:t>Secure score</a:t>
            </a:r>
          </a:p>
        </p:txBody>
      </p:sp>
      <p:sp>
        <p:nvSpPr>
          <p:cNvPr id="5" name="Text Placeholder 4">
            <a:extLst>
              <a:ext uri="{FF2B5EF4-FFF2-40B4-BE49-F238E27FC236}">
                <a16:creationId xmlns:a16="http://schemas.microsoft.com/office/drawing/2014/main" id="{E757AECA-50AF-4801-8DA3-37A650DC24F2}"/>
              </a:ext>
            </a:extLst>
          </p:cNvPr>
          <p:cNvSpPr>
            <a:spLocks noGrp="1"/>
          </p:cNvSpPr>
          <p:nvPr>
            <p:ph type="body" sz="quarter" idx="10"/>
          </p:nvPr>
        </p:nvSpPr>
        <p:spPr>
          <a:xfrm>
            <a:off x="126236" y="1427138"/>
            <a:ext cx="5905595" cy="4834631"/>
          </a:xfrm>
        </p:spPr>
        <p:txBody>
          <a:bodyPr>
            <a:normAutofit/>
          </a:bodyPr>
          <a:lstStyle/>
          <a:p>
            <a:r>
              <a:rPr lang="en-US" sz="2800" dirty="0"/>
              <a:t>Visualizes the security level</a:t>
            </a:r>
            <a:br>
              <a:rPr lang="en-US" sz="2800" dirty="0"/>
            </a:br>
            <a:r>
              <a:rPr lang="en-US" sz="2800" dirty="0"/>
              <a:t>of your tenant</a:t>
            </a:r>
          </a:p>
          <a:p>
            <a:r>
              <a:rPr lang="en-US" sz="2800" dirty="0"/>
              <a:t>Compares with other companies</a:t>
            </a:r>
            <a:br>
              <a:rPr lang="en-US" sz="2800" dirty="0"/>
            </a:br>
            <a:r>
              <a:rPr lang="en-US" sz="2800" dirty="0"/>
              <a:t>with similar seat count</a:t>
            </a:r>
          </a:p>
          <a:p>
            <a:r>
              <a:rPr lang="en-US" sz="2800" dirty="0"/>
              <a:t>Compares with the “global average”</a:t>
            </a:r>
          </a:p>
          <a:p>
            <a:r>
              <a:rPr lang="en-US" sz="2800" dirty="0"/>
              <a:t>Gives </a:t>
            </a:r>
            <a:r>
              <a:rPr lang="en-US" sz="2800" b="1" dirty="0"/>
              <a:t>improvement actions</a:t>
            </a:r>
            <a:r>
              <a:rPr lang="en-US" sz="2800" dirty="0"/>
              <a:t> to </a:t>
            </a:r>
            <a:br>
              <a:rPr lang="en-US" sz="2800" dirty="0"/>
            </a:br>
            <a:r>
              <a:rPr lang="en-US" sz="2800" dirty="0"/>
              <a:t>increase your score</a:t>
            </a:r>
            <a:endParaRPr lang="en-US" sz="2800" b="1" dirty="0"/>
          </a:p>
          <a:p>
            <a:endParaRPr lang="en-US" sz="2800" dirty="0"/>
          </a:p>
        </p:txBody>
      </p:sp>
      <p:sp>
        <p:nvSpPr>
          <p:cNvPr id="4" name="Slide Number Placeholder 3">
            <a:extLst>
              <a:ext uri="{FF2B5EF4-FFF2-40B4-BE49-F238E27FC236}">
                <a16:creationId xmlns:a16="http://schemas.microsoft.com/office/drawing/2014/main" id="{191D4D88-3F4B-4969-B53E-CCE356BF3E1C}"/>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24</a:t>
            </a:fld>
            <a:endParaRPr lang="en-US" dirty="0"/>
          </a:p>
        </p:txBody>
      </p:sp>
      <p:pic>
        <p:nvPicPr>
          <p:cNvPr id="6" name="Picture 5">
            <a:extLst>
              <a:ext uri="{FF2B5EF4-FFF2-40B4-BE49-F238E27FC236}">
                <a16:creationId xmlns:a16="http://schemas.microsoft.com/office/drawing/2014/main" id="{1209EF0B-62EE-4F56-8910-1148981D712C}"/>
              </a:ext>
            </a:extLst>
          </p:cNvPr>
          <p:cNvPicPr>
            <a:picLocks noChangeAspect="1"/>
          </p:cNvPicPr>
          <p:nvPr/>
        </p:nvPicPr>
        <p:blipFill>
          <a:blip r:embed="rId2"/>
          <a:stretch>
            <a:fillRect/>
          </a:stretch>
        </p:blipFill>
        <p:spPr>
          <a:xfrm>
            <a:off x="6095999" y="1427138"/>
            <a:ext cx="5846168" cy="4677592"/>
          </a:xfrm>
          <a:prstGeom prst="rect">
            <a:avLst/>
          </a:prstGeom>
        </p:spPr>
      </p:pic>
    </p:spTree>
    <p:extLst>
      <p:ext uri="{BB962C8B-B14F-4D97-AF65-F5344CB8AC3E}">
        <p14:creationId xmlns:p14="http://schemas.microsoft.com/office/powerpoint/2010/main" val="392688792"/>
      </p:ext>
    </p:extLst>
  </p:cSld>
  <p:clrMapOvr>
    <a:masterClrMapping/>
  </p:clrMapOvr>
  <p:transition spd="slow" advClick="0">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32A31A-5225-467C-A1D7-37A202FD5959}"/>
              </a:ext>
            </a:extLst>
          </p:cNvPr>
          <p:cNvSpPr>
            <a:spLocks noGrp="1"/>
          </p:cNvSpPr>
          <p:nvPr>
            <p:ph type="title"/>
          </p:nvPr>
        </p:nvSpPr>
        <p:spPr/>
        <p:txBody>
          <a:bodyPr/>
          <a:lstStyle/>
          <a:p>
            <a:r>
              <a:rPr lang="en-US" dirty="0"/>
              <a:t>The end of passwords</a:t>
            </a:r>
          </a:p>
        </p:txBody>
      </p:sp>
      <p:sp>
        <p:nvSpPr>
          <p:cNvPr id="5" name="Text Placeholder 4">
            <a:extLst>
              <a:ext uri="{FF2B5EF4-FFF2-40B4-BE49-F238E27FC236}">
                <a16:creationId xmlns:a16="http://schemas.microsoft.com/office/drawing/2014/main" id="{99E0AFE4-F79E-4496-B54B-CFB34794777D}"/>
              </a:ext>
            </a:extLst>
          </p:cNvPr>
          <p:cNvSpPr>
            <a:spLocks noGrp="1"/>
          </p:cNvSpPr>
          <p:nvPr>
            <p:ph type="body" sz="quarter" idx="10"/>
          </p:nvPr>
        </p:nvSpPr>
        <p:spPr>
          <a:xfrm>
            <a:off x="62065" y="1279094"/>
            <a:ext cx="5745177" cy="5201066"/>
          </a:xfrm>
        </p:spPr>
        <p:txBody>
          <a:bodyPr>
            <a:normAutofit/>
          </a:bodyPr>
          <a:lstStyle/>
          <a:p>
            <a:r>
              <a:rPr lang="en-US" sz="2800" dirty="0"/>
              <a:t>Passwords are no longer enough</a:t>
            </a:r>
          </a:p>
          <a:p>
            <a:r>
              <a:rPr lang="en-US" sz="2800" dirty="0"/>
              <a:t>How to go password-less?</a:t>
            </a:r>
          </a:p>
          <a:p>
            <a:pPr lvl="1">
              <a:buSzPct val="85000"/>
            </a:pPr>
            <a:r>
              <a:rPr lang="en-US" sz="2600" dirty="0"/>
              <a:t>Windows HELLO for Business</a:t>
            </a:r>
            <a:br>
              <a:rPr lang="en-US" sz="2600" dirty="0"/>
            </a:br>
            <a:r>
              <a:rPr lang="en-US" sz="2600" dirty="0"/>
              <a:t>(biometric or PIN)</a:t>
            </a:r>
          </a:p>
          <a:p>
            <a:pPr lvl="1">
              <a:buSzPct val="85000"/>
            </a:pPr>
            <a:r>
              <a:rPr lang="en-US" sz="2600" dirty="0"/>
              <a:t>FIDO2 support for password-less</a:t>
            </a:r>
            <a:br>
              <a:rPr lang="en-US" sz="2600" dirty="0"/>
            </a:br>
            <a:r>
              <a:rPr lang="en-US" sz="2600" dirty="0"/>
              <a:t>sign-in</a:t>
            </a:r>
          </a:p>
          <a:p>
            <a:pPr lvl="1">
              <a:buSzPct val="85000"/>
            </a:pPr>
            <a:r>
              <a:rPr lang="en-US" sz="2600" dirty="0"/>
              <a:t>Microsoft Authentication app</a:t>
            </a:r>
          </a:p>
          <a:p>
            <a:pPr lvl="1">
              <a:buSzPct val="85000"/>
            </a:pPr>
            <a:r>
              <a:rPr lang="en-US" sz="2600" dirty="0"/>
              <a:t>User adoption – educate your </a:t>
            </a:r>
            <a:br>
              <a:rPr lang="en-US" sz="2600" dirty="0"/>
            </a:br>
            <a:r>
              <a:rPr lang="en-US" sz="2600" dirty="0"/>
              <a:t>employees</a:t>
            </a:r>
          </a:p>
          <a:p>
            <a:pPr lvl="1"/>
            <a:endParaRPr lang="en-US" sz="2600" dirty="0"/>
          </a:p>
        </p:txBody>
      </p:sp>
      <p:sp>
        <p:nvSpPr>
          <p:cNvPr id="4" name="Slide Number Placeholder 3">
            <a:extLst>
              <a:ext uri="{FF2B5EF4-FFF2-40B4-BE49-F238E27FC236}">
                <a16:creationId xmlns:a16="http://schemas.microsoft.com/office/drawing/2014/main" id="{191D4D88-3F4B-4969-B53E-CCE356BF3E1C}"/>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25</a:t>
            </a:fld>
            <a:endParaRPr lang="en-US" dirty="0"/>
          </a:p>
        </p:txBody>
      </p:sp>
      <p:pic>
        <p:nvPicPr>
          <p:cNvPr id="7" name="Picture 6">
            <a:extLst>
              <a:ext uri="{FF2B5EF4-FFF2-40B4-BE49-F238E27FC236}">
                <a16:creationId xmlns:a16="http://schemas.microsoft.com/office/drawing/2014/main" id="{EDBE8218-B756-4843-B169-B91E7D8BCC7D}"/>
              </a:ext>
            </a:extLst>
          </p:cNvPr>
          <p:cNvPicPr>
            <a:picLocks noChangeAspect="1"/>
          </p:cNvPicPr>
          <p:nvPr/>
        </p:nvPicPr>
        <p:blipFill>
          <a:blip r:embed="rId3"/>
          <a:stretch>
            <a:fillRect/>
          </a:stretch>
        </p:blipFill>
        <p:spPr>
          <a:xfrm>
            <a:off x="5967102" y="1110567"/>
            <a:ext cx="6064478" cy="5248289"/>
          </a:xfrm>
          <a:prstGeom prst="rect">
            <a:avLst/>
          </a:prstGeom>
        </p:spPr>
      </p:pic>
    </p:spTree>
    <p:extLst>
      <p:ext uri="{BB962C8B-B14F-4D97-AF65-F5344CB8AC3E}">
        <p14:creationId xmlns:p14="http://schemas.microsoft.com/office/powerpoint/2010/main" val="3596502710"/>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wipe(up)">
                                      <p:cBhvr>
                                        <p:cTn id="17" dur="500"/>
                                        <p:tgtEl>
                                          <p:spTgt spid="5">
                                            <p:txEl>
                                              <p:pRg st="1" end="1"/>
                                            </p:txEl>
                                          </p:spTgt>
                                        </p:tgtEl>
                                      </p:cBhvr>
                                    </p:animEffect>
                                  </p:childTnLst>
                                </p:cTn>
                              </p:par>
                              <p:par>
                                <p:cTn id="18" presetID="22" presetClass="entr" presetSubtype="1" fill="hold" nodeType="with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wipe(up)">
                                      <p:cBhvr>
                                        <p:cTn id="20" dur="500"/>
                                        <p:tgtEl>
                                          <p:spTgt spid="5">
                                            <p:txEl>
                                              <p:pRg st="2" end="2"/>
                                            </p:txEl>
                                          </p:spTgt>
                                        </p:tgtEl>
                                      </p:cBhvr>
                                    </p:animEffect>
                                  </p:childTnLst>
                                </p:cTn>
                              </p:par>
                              <p:par>
                                <p:cTn id="21" presetID="22" presetClass="entr" presetSubtype="1" fill="hold" nodeType="with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wipe(up)">
                                      <p:cBhvr>
                                        <p:cTn id="23" dur="500"/>
                                        <p:tgtEl>
                                          <p:spTgt spid="5">
                                            <p:txEl>
                                              <p:pRg st="3" end="3"/>
                                            </p:txEl>
                                          </p:spTgt>
                                        </p:tgtEl>
                                      </p:cBhvr>
                                    </p:animEffect>
                                  </p:childTnLst>
                                </p:cTn>
                              </p:par>
                              <p:par>
                                <p:cTn id="24" presetID="22" presetClass="entr" presetSubtype="1" fill="hold" nodeType="withEffect">
                                  <p:stCondLst>
                                    <p:cond delay="0"/>
                                  </p:stCondLst>
                                  <p:childTnLst>
                                    <p:set>
                                      <p:cBhvr>
                                        <p:cTn id="25" dur="1" fill="hold">
                                          <p:stCondLst>
                                            <p:cond delay="0"/>
                                          </p:stCondLst>
                                        </p:cTn>
                                        <p:tgtEl>
                                          <p:spTgt spid="5">
                                            <p:txEl>
                                              <p:pRg st="4" end="4"/>
                                            </p:txEl>
                                          </p:spTgt>
                                        </p:tgtEl>
                                        <p:attrNameLst>
                                          <p:attrName>style.visibility</p:attrName>
                                        </p:attrNameLst>
                                      </p:cBhvr>
                                      <p:to>
                                        <p:strVal val="visible"/>
                                      </p:to>
                                    </p:set>
                                    <p:animEffect transition="in" filter="wipe(up)">
                                      <p:cBhvr>
                                        <p:cTn id="26" dur="500"/>
                                        <p:tgtEl>
                                          <p:spTgt spid="5">
                                            <p:txEl>
                                              <p:pRg st="4" end="4"/>
                                            </p:txEl>
                                          </p:spTgt>
                                        </p:tgtEl>
                                      </p:cBhvr>
                                    </p:animEffect>
                                  </p:childTnLst>
                                </p:cTn>
                              </p:par>
                              <p:par>
                                <p:cTn id="27" presetID="22" presetClass="entr" presetSubtype="1" fill="hold" nodeType="with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animEffect transition="in" filter="wipe(up)">
                                      <p:cBhvr>
                                        <p:cTn id="29"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3589" y="1905001"/>
            <a:ext cx="11804822" cy="3268479"/>
          </a:xfrm>
        </p:spPr>
        <p:txBody>
          <a:bodyPr>
            <a:normAutofit/>
          </a:bodyPr>
          <a:lstStyle/>
          <a:p>
            <a:pPr marL="0" indent="0" algn="ctr">
              <a:buNone/>
            </a:pPr>
            <a:r>
              <a:rPr lang="en-US" sz="7200" b="1" dirty="0">
                <a:solidFill>
                  <a:schemeClr val="tx2">
                    <a:lumMod val="75000"/>
                  </a:schemeClr>
                </a:solidFill>
              </a:rPr>
              <a:t>sli.do</a:t>
            </a:r>
            <a:br>
              <a:rPr lang="en-US" sz="6000" b="1" dirty="0"/>
            </a:br>
            <a:r>
              <a:rPr lang="en-US" sz="11500" b="1" dirty="0"/>
              <a:t># SaaS-Security</a:t>
            </a:r>
            <a:endParaRPr lang="en-US" sz="11500" b="1" noProof="1"/>
          </a:p>
        </p:txBody>
      </p:sp>
      <p:sp>
        <p:nvSpPr>
          <p:cNvPr id="4" name="Title 3"/>
          <p:cNvSpPr>
            <a:spLocks noGrp="1"/>
          </p:cNvSpPr>
          <p:nvPr>
            <p:ph type="title"/>
          </p:nvPr>
        </p:nvSpPr>
        <p:spPr/>
        <p:txBody>
          <a:bodyPr/>
          <a:lstStyle/>
          <a:p>
            <a:r>
              <a:rPr lang="en-US"/>
              <a:t>Questions</a:t>
            </a:r>
            <a:endParaRPr lang="en-US" dirty="0"/>
          </a:p>
        </p:txBody>
      </p:sp>
    </p:spTree>
    <p:extLst>
      <p:ext uri="{BB962C8B-B14F-4D97-AF65-F5344CB8AC3E}">
        <p14:creationId xmlns:p14="http://schemas.microsoft.com/office/powerpoint/2010/main" val="199785398"/>
      </p:ext>
    </p:extLst>
  </p:cSld>
  <p:clrMapOvr>
    <a:masterClrMapping/>
  </p:clrMapOvr>
  <p:transition spd="slow" advClick="0">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4F0C5E-5E4B-4A44-9B80-4654B2D989D1}"/>
              </a:ext>
            </a:extLst>
          </p:cNvPr>
          <p:cNvSpPr>
            <a:spLocks noGrp="1"/>
          </p:cNvSpPr>
          <p:nvPr>
            <p:ph type="body" sz="quarter" idx="10"/>
          </p:nvPr>
        </p:nvSpPr>
        <p:spPr>
          <a:xfrm>
            <a:off x="615109" y="4704824"/>
            <a:ext cx="10961783" cy="1540901"/>
          </a:xfrm>
        </p:spPr>
        <p:txBody>
          <a:bodyPr/>
          <a:lstStyle/>
          <a:p>
            <a:r>
              <a:rPr lang="en-US" dirty="0"/>
              <a:t>Creating identities in the cloud</a:t>
            </a:r>
          </a:p>
        </p:txBody>
      </p:sp>
    </p:spTree>
    <p:extLst>
      <p:ext uri="{BB962C8B-B14F-4D97-AF65-F5344CB8AC3E}">
        <p14:creationId xmlns:p14="http://schemas.microsoft.com/office/powerpoint/2010/main" val="2022503882"/>
      </p:ext>
    </p:extLst>
  </p:cSld>
  <p:clrMapOvr>
    <a:masterClrMapping/>
  </p:clrMapOvr>
  <p:transition spd="slow" advClick="0">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0A0892-B32C-42C0-BACA-193C718957C2}"/>
              </a:ext>
            </a:extLst>
          </p:cNvPr>
          <p:cNvSpPr>
            <a:spLocks noGrp="1"/>
          </p:cNvSpPr>
          <p:nvPr>
            <p:ph type="title"/>
          </p:nvPr>
        </p:nvSpPr>
        <p:spPr/>
        <p:txBody>
          <a:bodyPr/>
          <a:lstStyle/>
          <a:p>
            <a:r>
              <a:rPr lang="en-US" dirty="0"/>
              <a:t>Add a custom domain</a:t>
            </a:r>
          </a:p>
        </p:txBody>
      </p:sp>
      <p:sp>
        <p:nvSpPr>
          <p:cNvPr id="5" name="Text Placeholder 4">
            <a:extLst>
              <a:ext uri="{FF2B5EF4-FFF2-40B4-BE49-F238E27FC236}">
                <a16:creationId xmlns:a16="http://schemas.microsoft.com/office/drawing/2014/main" id="{AFBCCA5D-DB9E-4D93-80A4-5A5223F0726A}"/>
              </a:ext>
            </a:extLst>
          </p:cNvPr>
          <p:cNvSpPr>
            <a:spLocks noGrp="1"/>
          </p:cNvSpPr>
          <p:nvPr>
            <p:ph type="body" sz="quarter" idx="10"/>
          </p:nvPr>
        </p:nvSpPr>
        <p:spPr/>
        <p:txBody>
          <a:bodyPr>
            <a:normAutofit/>
          </a:bodyPr>
          <a:lstStyle/>
          <a:p>
            <a:pPr>
              <a:lnSpc>
                <a:spcPct val="90000"/>
              </a:lnSpc>
            </a:pPr>
            <a:r>
              <a:rPr lang="en-US" sz="3000" dirty="0"/>
              <a:t>Remember the [ugly] </a:t>
            </a:r>
            <a:r>
              <a:rPr lang="en-US" sz="3000" b="1" i="1" dirty="0"/>
              <a:t>something</a:t>
            </a:r>
            <a:r>
              <a:rPr lang="en-US" sz="3000" b="1" dirty="0"/>
              <a:t>.onmicrosoft.com </a:t>
            </a:r>
            <a:r>
              <a:rPr lang="en-US" sz="3000" dirty="0"/>
              <a:t>domain?</a:t>
            </a:r>
          </a:p>
          <a:p>
            <a:pPr>
              <a:lnSpc>
                <a:spcPct val="90000"/>
              </a:lnSpc>
            </a:pPr>
            <a:r>
              <a:rPr lang="en-US" sz="3000" dirty="0"/>
              <a:t>In order to have users in the format </a:t>
            </a:r>
            <a:r>
              <a:rPr lang="en-US" sz="3000" u="sng" dirty="0"/>
              <a:t>ivan.petrov@mydomain.com</a:t>
            </a:r>
            <a:r>
              <a:rPr lang="en-US" sz="3000" dirty="0"/>
              <a:t>,</a:t>
            </a:r>
            <a:br>
              <a:rPr lang="en-US" sz="3000" dirty="0"/>
            </a:br>
            <a:r>
              <a:rPr lang="en-US" sz="3000" dirty="0"/>
              <a:t>we need to add </a:t>
            </a:r>
            <a:r>
              <a:rPr lang="en-US" sz="3000" b="1" dirty="0"/>
              <a:t>mydomain.com</a:t>
            </a:r>
            <a:r>
              <a:rPr lang="en-US" sz="3000" dirty="0"/>
              <a:t> in our tenant</a:t>
            </a:r>
          </a:p>
          <a:p>
            <a:pPr>
              <a:lnSpc>
                <a:spcPct val="90000"/>
              </a:lnSpc>
            </a:pPr>
            <a:r>
              <a:rPr lang="en-US" sz="3000" dirty="0"/>
              <a:t>To do it, we need to prove the ownership (by adding a DNS record)</a:t>
            </a:r>
          </a:p>
          <a:p>
            <a:pPr>
              <a:lnSpc>
                <a:spcPct val="90000"/>
              </a:lnSpc>
            </a:pPr>
            <a:r>
              <a:rPr lang="en-US" sz="3000" dirty="0"/>
              <a:t>Optionally, we can transfer the DNS management inside Office 365</a:t>
            </a:r>
          </a:p>
          <a:p>
            <a:endParaRPr lang="en-US" sz="3200" u="sng" dirty="0"/>
          </a:p>
        </p:txBody>
      </p:sp>
      <p:sp>
        <p:nvSpPr>
          <p:cNvPr id="4" name="Slide Number Placeholder 3">
            <a:extLst>
              <a:ext uri="{FF2B5EF4-FFF2-40B4-BE49-F238E27FC236}">
                <a16:creationId xmlns:a16="http://schemas.microsoft.com/office/drawing/2014/main" id="{0A2174CB-1525-4AB5-95BE-70220D7D6055}"/>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28</a:t>
            </a:fld>
            <a:endParaRPr lang="en-US" dirty="0"/>
          </a:p>
        </p:txBody>
      </p:sp>
      <p:pic>
        <p:nvPicPr>
          <p:cNvPr id="6" name="Picture 5">
            <a:extLst>
              <a:ext uri="{FF2B5EF4-FFF2-40B4-BE49-F238E27FC236}">
                <a16:creationId xmlns:a16="http://schemas.microsoft.com/office/drawing/2014/main" id="{2074E2C2-3107-4828-96BC-C524B0F99ACC}"/>
              </a:ext>
            </a:extLst>
          </p:cNvPr>
          <p:cNvPicPr>
            <a:picLocks noChangeAspect="1"/>
          </p:cNvPicPr>
          <p:nvPr/>
        </p:nvPicPr>
        <p:blipFill>
          <a:blip r:embed="rId2"/>
          <a:stretch>
            <a:fillRect/>
          </a:stretch>
        </p:blipFill>
        <p:spPr>
          <a:xfrm>
            <a:off x="287289" y="4063087"/>
            <a:ext cx="11379200" cy="2488525"/>
          </a:xfrm>
          <a:prstGeom prst="rect">
            <a:avLst/>
          </a:prstGeom>
          <a:ln w="19050">
            <a:solidFill>
              <a:schemeClr val="tx1">
                <a:lumMod val="75000"/>
              </a:schemeClr>
            </a:solidFill>
          </a:ln>
        </p:spPr>
      </p:pic>
      <p:cxnSp>
        <p:nvCxnSpPr>
          <p:cNvPr id="8" name="Straight Arrow Connector 7">
            <a:extLst>
              <a:ext uri="{FF2B5EF4-FFF2-40B4-BE49-F238E27FC236}">
                <a16:creationId xmlns:a16="http://schemas.microsoft.com/office/drawing/2014/main" id="{55DFD264-E546-409D-B88A-ED9ABAD4387F}"/>
              </a:ext>
            </a:extLst>
          </p:cNvPr>
          <p:cNvCxnSpPr/>
          <p:nvPr/>
        </p:nvCxnSpPr>
        <p:spPr>
          <a:xfrm flipH="1">
            <a:off x="3684336" y="6175573"/>
            <a:ext cx="465221"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4CDB218-FC97-473E-8D16-35E66D3DAD84}"/>
              </a:ext>
            </a:extLst>
          </p:cNvPr>
          <p:cNvSpPr txBox="1"/>
          <p:nvPr/>
        </p:nvSpPr>
        <p:spPr>
          <a:xfrm>
            <a:off x="4149557" y="5953955"/>
            <a:ext cx="1297498" cy="443236"/>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1400" dirty="0"/>
              <a:t>Initial domain</a:t>
            </a:r>
          </a:p>
        </p:txBody>
      </p:sp>
      <p:cxnSp>
        <p:nvCxnSpPr>
          <p:cNvPr id="10" name="Straight Arrow Connector 9">
            <a:extLst>
              <a:ext uri="{FF2B5EF4-FFF2-40B4-BE49-F238E27FC236}">
                <a16:creationId xmlns:a16="http://schemas.microsoft.com/office/drawing/2014/main" id="{61DD459C-209D-4BE7-B3E9-E698AFB8ED02}"/>
              </a:ext>
            </a:extLst>
          </p:cNvPr>
          <p:cNvCxnSpPr/>
          <p:nvPr/>
        </p:nvCxnSpPr>
        <p:spPr>
          <a:xfrm flipH="1">
            <a:off x="3684336" y="5809549"/>
            <a:ext cx="465221"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7D425E8-064B-4CBD-88EA-C39804883F3B}"/>
              </a:ext>
            </a:extLst>
          </p:cNvPr>
          <p:cNvSpPr txBox="1"/>
          <p:nvPr/>
        </p:nvSpPr>
        <p:spPr>
          <a:xfrm>
            <a:off x="4149557" y="5587931"/>
            <a:ext cx="1441256" cy="443236"/>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1400" dirty="0"/>
              <a:t>Custom domain</a:t>
            </a:r>
          </a:p>
        </p:txBody>
      </p:sp>
    </p:spTree>
    <p:extLst>
      <p:ext uri="{BB962C8B-B14F-4D97-AF65-F5344CB8AC3E}">
        <p14:creationId xmlns:p14="http://schemas.microsoft.com/office/powerpoint/2010/main" val="1766586427"/>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22" presetClass="entr" presetSubtype="2"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right)">
                                      <p:cBhvr>
                                        <p:cTn id="15" dur="500"/>
                                        <p:tgtEl>
                                          <p:spTgt spid="11"/>
                                        </p:tgtEl>
                                      </p:cBhvr>
                                    </p:animEffect>
                                  </p:childTnLst>
                                </p:cTn>
                              </p:par>
                              <p:par>
                                <p:cTn id="16" presetID="22" presetClass="entr" presetSubtype="2" fill="hold" nodeType="withEffect">
                                  <p:stCondLst>
                                    <p:cond delay="500"/>
                                  </p:stCondLst>
                                  <p:childTnLst>
                                    <p:set>
                                      <p:cBhvr>
                                        <p:cTn id="17" dur="1" fill="hold">
                                          <p:stCondLst>
                                            <p:cond delay="0"/>
                                          </p:stCondLst>
                                        </p:cTn>
                                        <p:tgtEl>
                                          <p:spTgt spid="10"/>
                                        </p:tgtEl>
                                        <p:attrNameLst>
                                          <p:attrName>style.visibility</p:attrName>
                                        </p:attrNameLst>
                                      </p:cBhvr>
                                      <p:to>
                                        <p:strVal val="visible"/>
                                      </p:to>
                                    </p:set>
                                    <p:animEffect transition="in" filter="wipe(right)">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0A0892-B32C-42C0-BACA-193C718957C2}"/>
              </a:ext>
            </a:extLst>
          </p:cNvPr>
          <p:cNvSpPr>
            <a:spLocks noGrp="1"/>
          </p:cNvSpPr>
          <p:nvPr>
            <p:ph type="title"/>
          </p:nvPr>
        </p:nvSpPr>
        <p:spPr/>
        <p:txBody>
          <a:bodyPr/>
          <a:lstStyle/>
          <a:p>
            <a:r>
              <a:rPr lang="en-US" dirty="0"/>
              <a:t>Options to create identities</a:t>
            </a:r>
          </a:p>
        </p:txBody>
      </p:sp>
      <p:sp>
        <p:nvSpPr>
          <p:cNvPr id="2" name="Text Placeholder 1">
            <a:extLst>
              <a:ext uri="{FF2B5EF4-FFF2-40B4-BE49-F238E27FC236}">
                <a16:creationId xmlns:a16="http://schemas.microsoft.com/office/drawing/2014/main" id="{9CCD8AFF-6FA5-40AE-AA68-466A6F04430F}"/>
              </a:ext>
            </a:extLst>
          </p:cNvPr>
          <p:cNvSpPr>
            <a:spLocks noGrp="1"/>
          </p:cNvSpPr>
          <p:nvPr>
            <p:ph type="body" sz="quarter" idx="4294967295"/>
          </p:nvPr>
        </p:nvSpPr>
        <p:spPr>
          <a:xfrm>
            <a:off x="117976" y="1248862"/>
            <a:ext cx="11817350" cy="5202237"/>
          </a:xfrm>
        </p:spPr>
        <p:txBody>
          <a:bodyPr/>
          <a:lstStyle/>
          <a:p>
            <a:r>
              <a:rPr lang="en-US" dirty="0"/>
              <a:t>To create identities in the cloud, several options exist:</a:t>
            </a:r>
          </a:p>
          <a:p>
            <a:pPr lvl="1">
              <a:buSzPct val="85000"/>
            </a:pPr>
            <a:r>
              <a:rPr lang="en-US" dirty="0"/>
              <a:t>From the Microsoft 365 admin center</a:t>
            </a:r>
          </a:p>
          <a:p>
            <a:pPr lvl="1">
              <a:buSzPct val="85000"/>
            </a:pPr>
            <a:r>
              <a:rPr lang="en-US" dirty="0"/>
              <a:t>Using PowerShell</a:t>
            </a:r>
          </a:p>
          <a:p>
            <a:pPr lvl="1">
              <a:buSzPct val="85000"/>
            </a:pPr>
            <a:r>
              <a:rPr lang="en-US" dirty="0"/>
              <a:t>Import from file</a:t>
            </a:r>
          </a:p>
          <a:p>
            <a:pPr lvl="1">
              <a:buSzPct val="85000"/>
            </a:pPr>
            <a:r>
              <a:rPr lang="en-US" dirty="0"/>
              <a:t>Using directory synchronization (Azure AD connect)</a:t>
            </a:r>
          </a:p>
        </p:txBody>
      </p:sp>
      <p:sp>
        <p:nvSpPr>
          <p:cNvPr id="4" name="Slide Number Placeholder 3">
            <a:extLst>
              <a:ext uri="{FF2B5EF4-FFF2-40B4-BE49-F238E27FC236}">
                <a16:creationId xmlns:a16="http://schemas.microsoft.com/office/drawing/2014/main" id="{0A2174CB-1525-4AB5-95BE-70220D7D6055}"/>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29</a:t>
            </a:fld>
            <a:endParaRPr lang="en-US" dirty="0"/>
          </a:p>
        </p:txBody>
      </p:sp>
    </p:spTree>
    <p:extLst>
      <p:ext uri="{BB962C8B-B14F-4D97-AF65-F5344CB8AC3E}">
        <p14:creationId xmlns:p14="http://schemas.microsoft.com/office/powerpoint/2010/main" val="3956778962"/>
      </p:ext>
    </p:extLst>
  </p:cSld>
  <p:clrMapOvr>
    <a:masterClrMapping/>
  </p:clrMapOvr>
  <p:transition spd="slow" advClick="0">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lstStyle/>
          <a:p>
            <a:r>
              <a:rPr lang="en-US" dirty="0"/>
              <a:t>Table of Contents</a:t>
            </a:r>
            <a:endParaRPr lang="bg-BG" dirty="0"/>
          </a:p>
        </p:txBody>
      </p:sp>
      <p:sp>
        <p:nvSpPr>
          <p:cNvPr id="444419" name="Rectangle 3"/>
          <p:cNvSpPr>
            <a:spLocks noGrp="1" noChangeArrowheads="1"/>
          </p:cNvSpPr>
          <p:nvPr>
            <p:ph type="body" sz="quarter" idx="13"/>
          </p:nvPr>
        </p:nvSpPr>
        <p:spPr>
          <a:xfrm>
            <a:off x="196766" y="1371604"/>
            <a:ext cx="8182463" cy="4918359"/>
          </a:xfrm>
        </p:spPr>
        <p:txBody>
          <a:bodyPr>
            <a:normAutofit/>
          </a:bodyPr>
          <a:lstStyle/>
          <a:p>
            <a:r>
              <a:rPr lang="en-US" dirty="0"/>
              <a:t>General principles</a:t>
            </a:r>
          </a:p>
          <a:p>
            <a:r>
              <a:rPr lang="en-US" dirty="0"/>
              <a:t>Security considerations and mechanisms</a:t>
            </a:r>
            <a:br>
              <a:rPr lang="en-US" dirty="0"/>
            </a:br>
            <a:r>
              <a:rPr lang="en-US" dirty="0"/>
              <a:t>to protect</a:t>
            </a:r>
          </a:p>
          <a:p>
            <a:r>
              <a:rPr lang="en-US" dirty="0"/>
              <a:t>Creating identities in the cloud</a:t>
            </a:r>
          </a:p>
          <a:p>
            <a:r>
              <a:rPr lang="en-US" dirty="0"/>
              <a:t>Demonstration</a:t>
            </a:r>
            <a:endParaRPr lang="bg-BG" dirty="0"/>
          </a:p>
        </p:txBody>
      </p:sp>
      <p:sp>
        <p:nvSpPr>
          <p:cNvPr id="2" name="Slide Number Placeholder 1"/>
          <p:cNvSpPr>
            <a:spLocks noGrp="1"/>
          </p:cNvSpPr>
          <p:nvPr>
            <p:ph type="sldNum" sz="quarter" idx="16"/>
          </p:nvPr>
        </p:nvSpPr>
        <p:spPr/>
        <p:txBody>
          <a:bodyPr/>
          <a:lstStyle/>
          <a:p>
            <a:fld id="{C014DD1E-5D91-48A3-AD6D-45FBA980D106}" type="slidenum">
              <a:rPr lang="en-US" smtClean="0"/>
              <a:pPr/>
              <a:t>3</a:t>
            </a:fld>
            <a:endParaRPr lang="en-US" dirty="0"/>
          </a:p>
        </p:txBody>
      </p:sp>
    </p:spTree>
    <p:extLst>
      <p:ext uri="{BB962C8B-B14F-4D97-AF65-F5344CB8AC3E}">
        <p14:creationId xmlns:p14="http://schemas.microsoft.com/office/powerpoint/2010/main" val="1646986932"/>
      </p:ext>
    </p:extLst>
  </p:cSld>
  <p:clrMapOvr>
    <a:masterClrMapping/>
  </p:clrMapOvr>
  <p:transition spd="slow" advClick="0">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0A0892-B32C-42C0-BACA-193C718957C2}"/>
              </a:ext>
            </a:extLst>
          </p:cNvPr>
          <p:cNvSpPr>
            <a:spLocks noGrp="1"/>
          </p:cNvSpPr>
          <p:nvPr>
            <p:ph type="title"/>
          </p:nvPr>
        </p:nvSpPr>
        <p:spPr/>
        <p:txBody>
          <a:bodyPr/>
          <a:lstStyle/>
          <a:p>
            <a:r>
              <a:rPr lang="en-US" dirty="0"/>
              <a:t>Create identities from the admin center </a:t>
            </a:r>
          </a:p>
        </p:txBody>
      </p:sp>
      <p:sp>
        <p:nvSpPr>
          <p:cNvPr id="2" name="Text Placeholder 1">
            <a:extLst>
              <a:ext uri="{FF2B5EF4-FFF2-40B4-BE49-F238E27FC236}">
                <a16:creationId xmlns:a16="http://schemas.microsoft.com/office/drawing/2014/main" id="{9CCD8AFF-6FA5-40AE-AA68-466A6F04430F}"/>
              </a:ext>
            </a:extLst>
          </p:cNvPr>
          <p:cNvSpPr>
            <a:spLocks noGrp="1"/>
          </p:cNvSpPr>
          <p:nvPr>
            <p:ph type="body" sz="quarter" idx="4294967295"/>
          </p:nvPr>
        </p:nvSpPr>
        <p:spPr>
          <a:xfrm>
            <a:off x="117976" y="1248862"/>
            <a:ext cx="11817350" cy="5202237"/>
          </a:xfrm>
        </p:spPr>
        <p:txBody>
          <a:bodyPr/>
          <a:lstStyle/>
          <a:p>
            <a:r>
              <a:rPr lang="en-US" dirty="0"/>
              <a:t>When creating users in the</a:t>
            </a:r>
            <a:br>
              <a:rPr lang="en-US" dirty="0"/>
            </a:br>
            <a:r>
              <a:rPr lang="en-US" dirty="0"/>
              <a:t>portal, you specify:</a:t>
            </a:r>
          </a:p>
          <a:p>
            <a:pPr lvl="1"/>
            <a:r>
              <a:rPr lang="en-US" sz="2800" dirty="0"/>
              <a:t>Names and UPN</a:t>
            </a:r>
          </a:p>
          <a:p>
            <a:pPr lvl="1"/>
            <a:r>
              <a:rPr lang="en-US" sz="2800" dirty="0"/>
              <a:t>Determine the password</a:t>
            </a:r>
          </a:p>
          <a:p>
            <a:pPr lvl="1"/>
            <a:r>
              <a:rPr lang="en-US" sz="2800" dirty="0"/>
              <a:t>Assign licenses</a:t>
            </a:r>
          </a:p>
          <a:p>
            <a:pPr lvl="1"/>
            <a:r>
              <a:rPr lang="en-US" sz="2800" dirty="0"/>
              <a:t>User/admin roles </a:t>
            </a:r>
          </a:p>
          <a:p>
            <a:pPr lvl="1"/>
            <a:r>
              <a:rPr lang="en-US" sz="2800" dirty="0"/>
              <a:t>Profile info (department, phone</a:t>
            </a:r>
            <a:br>
              <a:rPr lang="en-US" sz="2800" dirty="0"/>
            </a:br>
            <a:r>
              <a:rPr lang="en-US" sz="2800" dirty="0"/>
              <a:t>numbers, address, etc.)</a:t>
            </a:r>
          </a:p>
        </p:txBody>
      </p:sp>
      <p:sp>
        <p:nvSpPr>
          <p:cNvPr id="4" name="Slide Number Placeholder 3">
            <a:extLst>
              <a:ext uri="{FF2B5EF4-FFF2-40B4-BE49-F238E27FC236}">
                <a16:creationId xmlns:a16="http://schemas.microsoft.com/office/drawing/2014/main" id="{0A2174CB-1525-4AB5-95BE-70220D7D6055}"/>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30</a:t>
            </a:fld>
            <a:endParaRPr lang="en-US" dirty="0"/>
          </a:p>
        </p:txBody>
      </p:sp>
      <p:pic>
        <p:nvPicPr>
          <p:cNvPr id="6" name="Picture 5">
            <a:extLst>
              <a:ext uri="{FF2B5EF4-FFF2-40B4-BE49-F238E27FC236}">
                <a16:creationId xmlns:a16="http://schemas.microsoft.com/office/drawing/2014/main" id="{3DCBCCA3-A71C-45FF-BD94-AECC7FACE7ED}"/>
              </a:ext>
            </a:extLst>
          </p:cNvPr>
          <p:cNvPicPr>
            <a:picLocks noChangeAspect="1"/>
          </p:cNvPicPr>
          <p:nvPr/>
        </p:nvPicPr>
        <p:blipFill>
          <a:blip r:embed="rId2"/>
          <a:stretch>
            <a:fillRect/>
          </a:stretch>
        </p:blipFill>
        <p:spPr>
          <a:xfrm>
            <a:off x="6277811" y="1138123"/>
            <a:ext cx="5389312" cy="5051910"/>
          </a:xfrm>
          <a:prstGeom prst="rect">
            <a:avLst/>
          </a:prstGeom>
        </p:spPr>
      </p:pic>
    </p:spTree>
    <p:extLst>
      <p:ext uri="{BB962C8B-B14F-4D97-AF65-F5344CB8AC3E}">
        <p14:creationId xmlns:p14="http://schemas.microsoft.com/office/powerpoint/2010/main" val="2304482028"/>
      </p:ext>
    </p:extLst>
  </p:cSld>
  <p:clrMapOvr>
    <a:masterClrMapping/>
  </p:clrMapOvr>
  <p:transition spd="slow" advClick="0">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0A0892-B32C-42C0-BACA-193C718957C2}"/>
              </a:ext>
            </a:extLst>
          </p:cNvPr>
          <p:cNvSpPr>
            <a:spLocks noGrp="1"/>
          </p:cNvSpPr>
          <p:nvPr>
            <p:ph type="title"/>
          </p:nvPr>
        </p:nvSpPr>
        <p:spPr/>
        <p:txBody>
          <a:bodyPr/>
          <a:lstStyle/>
          <a:p>
            <a:r>
              <a:rPr lang="en-US" dirty="0"/>
              <a:t>Create identities using PowerShell </a:t>
            </a:r>
          </a:p>
        </p:txBody>
      </p:sp>
      <p:sp>
        <p:nvSpPr>
          <p:cNvPr id="2" name="Text Placeholder 1">
            <a:extLst>
              <a:ext uri="{FF2B5EF4-FFF2-40B4-BE49-F238E27FC236}">
                <a16:creationId xmlns:a16="http://schemas.microsoft.com/office/drawing/2014/main" id="{9CCD8AFF-6FA5-40AE-AA68-466A6F04430F}"/>
              </a:ext>
            </a:extLst>
          </p:cNvPr>
          <p:cNvSpPr>
            <a:spLocks noGrp="1"/>
          </p:cNvSpPr>
          <p:nvPr>
            <p:ph type="body" sz="quarter" idx="4294967295"/>
          </p:nvPr>
        </p:nvSpPr>
        <p:spPr>
          <a:xfrm>
            <a:off x="117976" y="1248862"/>
            <a:ext cx="11817350" cy="5202237"/>
          </a:xfrm>
        </p:spPr>
        <p:txBody>
          <a:bodyPr/>
          <a:lstStyle/>
          <a:p>
            <a:r>
              <a:rPr lang="en-US" dirty="0">
                <a:hlinkClick r:id="rId2"/>
              </a:rPr>
              <a:t>Connect to your Office 365 tenant</a:t>
            </a:r>
            <a:endParaRPr lang="en-US" dirty="0"/>
          </a:p>
          <a:p>
            <a:r>
              <a:rPr lang="en-US" dirty="0"/>
              <a:t>If using the Microsoft Azure Active Directory Module for </a:t>
            </a:r>
            <a:br>
              <a:rPr lang="en-US" dirty="0"/>
            </a:br>
            <a:r>
              <a:rPr lang="en-US" dirty="0"/>
              <a:t>Windows PowerShell, issue the command:</a:t>
            </a:r>
            <a:br>
              <a:rPr lang="en-US" dirty="0"/>
            </a:br>
            <a:endParaRPr lang="en-US" dirty="0"/>
          </a:p>
          <a:p>
            <a:pPr marL="112713" indent="0">
              <a:buNone/>
            </a:pPr>
            <a:r>
              <a:rPr lang="en-US" sz="2400" dirty="0"/>
              <a:t>New-</a:t>
            </a:r>
            <a:r>
              <a:rPr lang="en-US" sz="2400" dirty="0" err="1"/>
              <a:t>MsolUser</a:t>
            </a:r>
            <a:r>
              <a:rPr lang="en-US" sz="2400" dirty="0"/>
              <a:t> -DisplayName &lt;display name&gt; -FirstName &lt;first name&gt; -</a:t>
            </a:r>
            <a:r>
              <a:rPr lang="en-US" sz="2400" dirty="0" err="1"/>
              <a:t>LastName</a:t>
            </a:r>
            <a:r>
              <a:rPr lang="en-US" sz="2400" dirty="0"/>
              <a:t> </a:t>
            </a:r>
            <a:br>
              <a:rPr lang="en-US" sz="2400" dirty="0"/>
            </a:br>
            <a:r>
              <a:rPr lang="en-US" sz="2400" dirty="0"/>
              <a:t>&lt;last name&gt; -</a:t>
            </a:r>
            <a:r>
              <a:rPr lang="en-US" sz="2400" dirty="0" err="1"/>
              <a:t>UserPrincipalName</a:t>
            </a:r>
            <a:r>
              <a:rPr lang="en-US" sz="2400" dirty="0"/>
              <a:t> &lt;sign-in name&gt; -</a:t>
            </a:r>
            <a:r>
              <a:rPr lang="en-US" sz="2400" dirty="0" err="1"/>
              <a:t>UsageLocation</a:t>
            </a:r>
            <a:r>
              <a:rPr lang="en-US" sz="2400" dirty="0"/>
              <a:t> &lt;ISO 3166-1 alpha-2 </a:t>
            </a:r>
            <a:br>
              <a:rPr lang="en-US" sz="2400" dirty="0"/>
            </a:br>
            <a:r>
              <a:rPr lang="en-US" sz="2400" dirty="0"/>
              <a:t>country code&gt; -</a:t>
            </a:r>
            <a:r>
              <a:rPr lang="en-US" sz="2400" dirty="0" err="1"/>
              <a:t>LicenseAssignment</a:t>
            </a:r>
            <a:r>
              <a:rPr lang="en-US" sz="2400" dirty="0"/>
              <a:t> &lt;licensing plan name&gt; [-Password &lt;Password&gt;]</a:t>
            </a:r>
          </a:p>
        </p:txBody>
      </p:sp>
      <p:sp>
        <p:nvSpPr>
          <p:cNvPr id="4" name="Slide Number Placeholder 3">
            <a:extLst>
              <a:ext uri="{FF2B5EF4-FFF2-40B4-BE49-F238E27FC236}">
                <a16:creationId xmlns:a16="http://schemas.microsoft.com/office/drawing/2014/main" id="{0A2174CB-1525-4AB5-95BE-70220D7D6055}"/>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31</a:t>
            </a:fld>
            <a:endParaRPr lang="en-US" dirty="0"/>
          </a:p>
        </p:txBody>
      </p:sp>
    </p:spTree>
    <p:extLst>
      <p:ext uri="{BB962C8B-B14F-4D97-AF65-F5344CB8AC3E}">
        <p14:creationId xmlns:p14="http://schemas.microsoft.com/office/powerpoint/2010/main" val="3232559717"/>
      </p:ext>
    </p:extLst>
  </p:cSld>
  <p:clrMapOvr>
    <a:masterClrMapping/>
  </p:clrMapOvr>
  <p:transition spd="slow" advClick="0">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0A0892-B32C-42C0-BACA-193C718957C2}"/>
              </a:ext>
            </a:extLst>
          </p:cNvPr>
          <p:cNvSpPr>
            <a:spLocks noGrp="1"/>
          </p:cNvSpPr>
          <p:nvPr>
            <p:ph type="title"/>
          </p:nvPr>
        </p:nvSpPr>
        <p:spPr/>
        <p:txBody>
          <a:bodyPr/>
          <a:lstStyle/>
          <a:p>
            <a:r>
              <a:rPr lang="en-US" dirty="0"/>
              <a:t>Import users from file </a:t>
            </a:r>
          </a:p>
        </p:txBody>
      </p:sp>
      <p:sp>
        <p:nvSpPr>
          <p:cNvPr id="2" name="Text Placeholder 1">
            <a:extLst>
              <a:ext uri="{FF2B5EF4-FFF2-40B4-BE49-F238E27FC236}">
                <a16:creationId xmlns:a16="http://schemas.microsoft.com/office/drawing/2014/main" id="{9CCD8AFF-6FA5-40AE-AA68-466A6F04430F}"/>
              </a:ext>
            </a:extLst>
          </p:cNvPr>
          <p:cNvSpPr>
            <a:spLocks noGrp="1"/>
          </p:cNvSpPr>
          <p:nvPr>
            <p:ph type="body" sz="quarter" idx="4294967295"/>
          </p:nvPr>
        </p:nvSpPr>
        <p:spPr>
          <a:xfrm>
            <a:off x="117976" y="1248862"/>
            <a:ext cx="11817350" cy="5202237"/>
          </a:xfrm>
        </p:spPr>
        <p:txBody>
          <a:bodyPr/>
          <a:lstStyle/>
          <a:p>
            <a:r>
              <a:rPr lang="en-US" dirty="0"/>
              <a:t>Office 365 gives options for</a:t>
            </a:r>
            <a:br>
              <a:rPr lang="en-US" dirty="0"/>
            </a:br>
            <a:r>
              <a:rPr lang="en-US" dirty="0"/>
              <a:t>bulk import</a:t>
            </a:r>
          </a:p>
          <a:p>
            <a:r>
              <a:rPr lang="en-US" dirty="0"/>
              <a:t>CSV file containing user information</a:t>
            </a:r>
            <a:br>
              <a:rPr lang="en-US" dirty="0"/>
            </a:br>
            <a:r>
              <a:rPr lang="en-US" dirty="0"/>
              <a:t>needs to be uploaded</a:t>
            </a:r>
          </a:p>
          <a:p>
            <a:r>
              <a:rPr lang="en-US" dirty="0"/>
              <a:t>Easy to use – just download the </a:t>
            </a:r>
            <a:br>
              <a:rPr lang="en-US" dirty="0"/>
            </a:br>
            <a:r>
              <a:rPr lang="en-US" dirty="0"/>
              <a:t>sample CSV and modify it </a:t>
            </a:r>
          </a:p>
        </p:txBody>
      </p:sp>
      <p:sp>
        <p:nvSpPr>
          <p:cNvPr id="4" name="Slide Number Placeholder 3">
            <a:extLst>
              <a:ext uri="{FF2B5EF4-FFF2-40B4-BE49-F238E27FC236}">
                <a16:creationId xmlns:a16="http://schemas.microsoft.com/office/drawing/2014/main" id="{0A2174CB-1525-4AB5-95BE-70220D7D6055}"/>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32</a:t>
            </a:fld>
            <a:endParaRPr lang="en-US" dirty="0"/>
          </a:p>
        </p:txBody>
      </p:sp>
      <p:pic>
        <p:nvPicPr>
          <p:cNvPr id="6" name="Picture 5">
            <a:extLst>
              <a:ext uri="{FF2B5EF4-FFF2-40B4-BE49-F238E27FC236}">
                <a16:creationId xmlns:a16="http://schemas.microsoft.com/office/drawing/2014/main" id="{BA73505C-CE9A-4C28-8657-84C0518591A3}"/>
              </a:ext>
            </a:extLst>
          </p:cNvPr>
          <p:cNvPicPr>
            <a:picLocks noChangeAspect="1"/>
          </p:cNvPicPr>
          <p:nvPr/>
        </p:nvPicPr>
        <p:blipFill>
          <a:blip r:embed="rId2"/>
          <a:stretch>
            <a:fillRect/>
          </a:stretch>
        </p:blipFill>
        <p:spPr>
          <a:xfrm>
            <a:off x="7666123" y="1326545"/>
            <a:ext cx="4311564" cy="5046870"/>
          </a:xfrm>
          <a:prstGeom prst="rect">
            <a:avLst/>
          </a:prstGeom>
        </p:spPr>
      </p:pic>
    </p:spTree>
    <p:extLst>
      <p:ext uri="{BB962C8B-B14F-4D97-AF65-F5344CB8AC3E}">
        <p14:creationId xmlns:p14="http://schemas.microsoft.com/office/powerpoint/2010/main" val="2649257265"/>
      </p:ext>
    </p:extLst>
  </p:cSld>
  <p:clrMapOvr>
    <a:masterClrMapping/>
  </p:clrMapOvr>
  <p:transition spd="slow" advClick="0">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0A0892-B32C-42C0-BACA-193C718957C2}"/>
              </a:ext>
            </a:extLst>
          </p:cNvPr>
          <p:cNvSpPr>
            <a:spLocks noGrp="1"/>
          </p:cNvSpPr>
          <p:nvPr>
            <p:ph type="title"/>
          </p:nvPr>
        </p:nvSpPr>
        <p:spPr/>
        <p:txBody>
          <a:bodyPr>
            <a:normAutofit fontScale="90000"/>
          </a:bodyPr>
          <a:lstStyle/>
          <a:p>
            <a:r>
              <a:rPr lang="en-US" dirty="0"/>
              <a:t>Directory synchronization (Azure AD connect) </a:t>
            </a:r>
          </a:p>
        </p:txBody>
      </p:sp>
      <p:sp>
        <p:nvSpPr>
          <p:cNvPr id="2" name="Text Placeholder 1">
            <a:extLst>
              <a:ext uri="{FF2B5EF4-FFF2-40B4-BE49-F238E27FC236}">
                <a16:creationId xmlns:a16="http://schemas.microsoft.com/office/drawing/2014/main" id="{9CCD8AFF-6FA5-40AE-AA68-466A6F04430F}"/>
              </a:ext>
            </a:extLst>
          </p:cNvPr>
          <p:cNvSpPr>
            <a:spLocks noGrp="1"/>
          </p:cNvSpPr>
          <p:nvPr>
            <p:ph type="body" sz="quarter" idx="4294967295"/>
          </p:nvPr>
        </p:nvSpPr>
        <p:spPr>
          <a:xfrm>
            <a:off x="310482" y="4836695"/>
            <a:ext cx="11817350" cy="1868905"/>
          </a:xfrm>
        </p:spPr>
        <p:txBody>
          <a:bodyPr>
            <a:normAutofit/>
          </a:bodyPr>
          <a:lstStyle/>
          <a:p>
            <a:r>
              <a:rPr lang="en-US" sz="3000" dirty="0"/>
              <a:t>The accounts are first created in the local AD and then synced</a:t>
            </a:r>
          </a:p>
          <a:p>
            <a:r>
              <a:rPr lang="en-US" sz="3000" dirty="0"/>
              <a:t>The synced identities are read-only in the Office 365 portal</a:t>
            </a:r>
          </a:p>
          <a:p>
            <a:r>
              <a:rPr lang="en-US" sz="3000" dirty="0"/>
              <a:t>Synchronization is usually one-way (with some exceptions)</a:t>
            </a:r>
          </a:p>
        </p:txBody>
      </p:sp>
      <p:sp>
        <p:nvSpPr>
          <p:cNvPr id="4" name="Slide Number Placeholder 3">
            <a:extLst>
              <a:ext uri="{FF2B5EF4-FFF2-40B4-BE49-F238E27FC236}">
                <a16:creationId xmlns:a16="http://schemas.microsoft.com/office/drawing/2014/main" id="{0A2174CB-1525-4AB5-95BE-70220D7D6055}"/>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33</a:t>
            </a:fld>
            <a:endParaRPr lang="en-US" dirty="0"/>
          </a:p>
        </p:txBody>
      </p:sp>
      <p:pic>
        <p:nvPicPr>
          <p:cNvPr id="5" name="Picture 4" descr="A close up of a map&#10;&#10;Description automatically generated">
            <a:extLst>
              <a:ext uri="{FF2B5EF4-FFF2-40B4-BE49-F238E27FC236}">
                <a16:creationId xmlns:a16="http://schemas.microsoft.com/office/drawing/2014/main" id="{AFADC8BC-DDFD-45AF-8017-D33EB9C1B3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5719" y="1190491"/>
            <a:ext cx="7369545" cy="3184425"/>
          </a:xfrm>
          <a:prstGeom prst="rect">
            <a:avLst/>
          </a:prstGeom>
        </p:spPr>
      </p:pic>
    </p:spTree>
    <p:extLst>
      <p:ext uri="{BB962C8B-B14F-4D97-AF65-F5344CB8AC3E}">
        <p14:creationId xmlns:p14="http://schemas.microsoft.com/office/powerpoint/2010/main" val="2707298769"/>
      </p:ext>
    </p:extLst>
  </p:cSld>
  <p:clrMapOvr>
    <a:masterClrMapping/>
  </p:clrMapOvr>
  <p:transition spd="slow" advClick="0">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0A0892-B32C-42C0-BACA-193C718957C2}"/>
              </a:ext>
            </a:extLst>
          </p:cNvPr>
          <p:cNvSpPr>
            <a:spLocks noGrp="1"/>
          </p:cNvSpPr>
          <p:nvPr>
            <p:ph type="title"/>
          </p:nvPr>
        </p:nvSpPr>
        <p:spPr/>
        <p:txBody>
          <a:bodyPr>
            <a:normAutofit/>
          </a:bodyPr>
          <a:lstStyle/>
          <a:p>
            <a:r>
              <a:rPr lang="en-US" dirty="0"/>
              <a:t>Deleting and recovering user accounts</a:t>
            </a:r>
          </a:p>
        </p:txBody>
      </p:sp>
      <p:sp>
        <p:nvSpPr>
          <p:cNvPr id="2" name="Text Placeholder 1">
            <a:extLst>
              <a:ext uri="{FF2B5EF4-FFF2-40B4-BE49-F238E27FC236}">
                <a16:creationId xmlns:a16="http://schemas.microsoft.com/office/drawing/2014/main" id="{9CCD8AFF-6FA5-40AE-AA68-466A6F04430F}"/>
              </a:ext>
            </a:extLst>
          </p:cNvPr>
          <p:cNvSpPr>
            <a:spLocks noGrp="1"/>
          </p:cNvSpPr>
          <p:nvPr>
            <p:ph type="body" sz="quarter" idx="4294967295"/>
          </p:nvPr>
        </p:nvSpPr>
        <p:spPr>
          <a:xfrm>
            <a:off x="117976" y="1248862"/>
            <a:ext cx="11817350" cy="5202237"/>
          </a:xfrm>
        </p:spPr>
        <p:txBody>
          <a:bodyPr/>
          <a:lstStyle/>
          <a:p>
            <a:r>
              <a:rPr lang="en-US" dirty="0"/>
              <a:t>Carefully </a:t>
            </a:r>
            <a:r>
              <a:rPr lang="en-US" dirty="0">
                <a:hlinkClick r:id="rId2"/>
              </a:rPr>
              <a:t>plan</a:t>
            </a:r>
            <a:r>
              <a:rPr lang="en-US" dirty="0"/>
              <a:t> what and how you are going to delete</a:t>
            </a:r>
          </a:p>
          <a:p>
            <a:r>
              <a:rPr lang="en-US" dirty="0"/>
              <a:t>The user’s content is typically kept (and recoverable)</a:t>
            </a:r>
            <a:br>
              <a:rPr lang="en-US" dirty="0"/>
            </a:br>
            <a:r>
              <a:rPr lang="en-US" dirty="0"/>
              <a:t>for 30 days after deletion</a:t>
            </a:r>
          </a:p>
          <a:p>
            <a:r>
              <a:rPr lang="en-US" dirty="0"/>
              <a:t>The user’s license will be available for other users after deletion</a:t>
            </a:r>
          </a:p>
          <a:p>
            <a:r>
              <a:rPr lang="en-US" dirty="0"/>
              <a:t>You can restore the user’s account (and data) within 30 days</a:t>
            </a:r>
            <a:br>
              <a:rPr lang="en-US" dirty="0"/>
            </a:br>
            <a:r>
              <a:rPr lang="en-US" dirty="0"/>
              <a:t>if the user is in the recycle bin (deleted users)</a:t>
            </a:r>
          </a:p>
          <a:p>
            <a:r>
              <a:rPr lang="en-US" dirty="0"/>
              <a:t>You can permanently delete a user account with PowerShell</a:t>
            </a:r>
          </a:p>
        </p:txBody>
      </p:sp>
      <p:sp>
        <p:nvSpPr>
          <p:cNvPr id="4" name="Slide Number Placeholder 3">
            <a:extLst>
              <a:ext uri="{FF2B5EF4-FFF2-40B4-BE49-F238E27FC236}">
                <a16:creationId xmlns:a16="http://schemas.microsoft.com/office/drawing/2014/main" id="{0A2174CB-1525-4AB5-95BE-70220D7D6055}"/>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34</a:t>
            </a:fld>
            <a:endParaRPr lang="en-US" dirty="0"/>
          </a:p>
        </p:txBody>
      </p:sp>
    </p:spTree>
    <p:extLst>
      <p:ext uri="{BB962C8B-B14F-4D97-AF65-F5344CB8AC3E}">
        <p14:creationId xmlns:p14="http://schemas.microsoft.com/office/powerpoint/2010/main" val="1257436314"/>
      </p:ext>
    </p:extLst>
  </p:cSld>
  <p:clrMapOvr>
    <a:masterClrMapping/>
  </p:clrMapOvr>
  <p:transition spd="slow" advClick="0">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3589" y="1905001"/>
            <a:ext cx="11804822" cy="3268479"/>
          </a:xfrm>
        </p:spPr>
        <p:txBody>
          <a:bodyPr>
            <a:normAutofit/>
          </a:bodyPr>
          <a:lstStyle/>
          <a:p>
            <a:pPr marL="0" indent="0" algn="ctr">
              <a:buNone/>
            </a:pPr>
            <a:r>
              <a:rPr lang="en-US" sz="7200" b="1" dirty="0">
                <a:solidFill>
                  <a:schemeClr val="tx2">
                    <a:lumMod val="75000"/>
                  </a:schemeClr>
                </a:solidFill>
              </a:rPr>
              <a:t>sli.do</a:t>
            </a:r>
            <a:br>
              <a:rPr lang="en-US" sz="6000" b="1" dirty="0"/>
            </a:br>
            <a:r>
              <a:rPr lang="en-US" sz="11500" b="1" dirty="0"/>
              <a:t># SaaS-Security</a:t>
            </a:r>
            <a:endParaRPr lang="en-US" sz="11500" b="1" noProof="1"/>
          </a:p>
        </p:txBody>
      </p:sp>
      <p:sp>
        <p:nvSpPr>
          <p:cNvPr id="4" name="Title 3"/>
          <p:cNvSpPr>
            <a:spLocks noGrp="1"/>
          </p:cNvSpPr>
          <p:nvPr>
            <p:ph type="title"/>
          </p:nvPr>
        </p:nvSpPr>
        <p:spPr/>
        <p:txBody>
          <a:bodyPr/>
          <a:lstStyle/>
          <a:p>
            <a:r>
              <a:rPr lang="en-US"/>
              <a:t>Questions</a:t>
            </a:r>
            <a:endParaRPr lang="en-US" dirty="0"/>
          </a:p>
        </p:txBody>
      </p:sp>
    </p:spTree>
    <p:extLst>
      <p:ext uri="{BB962C8B-B14F-4D97-AF65-F5344CB8AC3E}">
        <p14:creationId xmlns:p14="http://schemas.microsoft.com/office/powerpoint/2010/main" val="66353816"/>
      </p:ext>
    </p:extLst>
  </p:cSld>
  <p:clrMapOvr>
    <a:masterClrMapping/>
  </p:clrMapOvr>
  <p:transition spd="slow" advClick="0">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4F0C5E-5E4B-4A44-9B80-4654B2D989D1}"/>
              </a:ext>
            </a:extLst>
          </p:cNvPr>
          <p:cNvSpPr>
            <a:spLocks noGrp="1"/>
          </p:cNvSpPr>
          <p:nvPr>
            <p:ph type="body" sz="quarter" idx="10"/>
          </p:nvPr>
        </p:nvSpPr>
        <p:spPr/>
        <p:txBody>
          <a:bodyPr/>
          <a:lstStyle/>
          <a:p>
            <a:r>
              <a:rPr lang="en-US" dirty="0"/>
              <a:t>Demonstration</a:t>
            </a:r>
          </a:p>
        </p:txBody>
      </p:sp>
    </p:spTree>
    <p:extLst>
      <p:ext uri="{BB962C8B-B14F-4D97-AF65-F5344CB8AC3E}">
        <p14:creationId xmlns:p14="http://schemas.microsoft.com/office/powerpoint/2010/main" val="164758722"/>
      </p:ext>
    </p:extLst>
  </p:cSld>
  <p:clrMapOvr>
    <a:masterClrMapping/>
  </p:clrMapOvr>
  <p:transition spd="slow" advClick="0">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0E49D336-45B6-44D3-97C4-E28F8DEA2022}"/>
              </a:ext>
            </a:extLst>
          </p:cNvPr>
          <p:cNvSpPr>
            <a:spLocks noGrp="1"/>
          </p:cNvSpPr>
          <p:nvPr>
            <p:ph type="body" sz="quarter" idx="10"/>
          </p:nvPr>
        </p:nvSpPr>
        <p:spPr>
          <a:xfrm>
            <a:off x="868363" y="1655763"/>
            <a:ext cx="7583187" cy="4773612"/>
          </a:xfrm>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normAutofit/>
          </a:bodyPr>
          <a:lstStyle/>
          <a:p>
            <a:r>
              <a:rPr lang="en-US" dirty="0"/>
              <a:t>Summary</a:t>
            </a:r>
          </a:p>
        </p:txBody>
      </p:sp>
      <p:sp>
        <p:nvSpPr>
          <p:cNvPr id="6" name="Slide Number Placeholder 5"/>
          <p:cNvSpPr>
            <a:spLocks noGrp="1"/>
          </p:cNvSpPr>
          <p:nvPr>
            <p:ph type="sldNum" sz="quarter" idx="13"/>
          </p:nvPr>
        </p:nvSpPr>
        <p:spPr/>
        <p:txBody>
          <a:bodyPr/>
          <a:lstStyle/>
          <a:p>
            <a:fld id="{C014DD1E-5D91-48A3-AD6D-45FBA980D106}" type="slidenum">
              <a:rPr lang="en-US" smtClean="0"/>
              <a:pPr/>
              <a:t>37</a:t>
            </a:fld>
            <a:endParaRPr lang="en-US" dirty="0"/>
          </a:p>
        </p:txBody>
      </p:sp>
      <p:grpSp>
        <p:nvGrpSpPr>
          <p:cNvPr id="9" name="Group 8">
            <a:extLst>
              <a:ext uri="{FF2B5EF4-FFF2-40B4-BE49-F238E27FC236}">
                <a16:creationId xmlns:a16="http://schemas.microsoft.com/office/drawing/2014/main" id="{EBAFE522-EB7D-4931-A015-9A7E8A98517D}"/>
              </a:ext>
            </a:extLst>
          </p:cNvPr>
          <p:cNvGrpSpPr/>
          <p:nvPr/>
        </p:nvGrpSpPr>
        <p:grpSpPr>
          <a:xfrm>
            <a:off x="190405" y="1655763"/>
            <a:ext cx="8635244" cy="4741430"/>
            <a:chOff x="472012" y="1630370"/>
            <a:chExt cx="3799787" cy="4446860"/>
          </a:xfrm>
        </p:grpSpPr>
        <p:sp>
          <p:nvSpPr>
            <p:cNvPr id="10" name="Rounded Rectangle 10">
              <a:extLst>
                <a:ext uri="{FF2B5EF4-FFF2-40B4-BE49-F238E27FC236}">
                  <a16:creationId xmlns:a16="http://schemas.microsoft.com/office/drawing/2014/main" id="{18F78F23-3D09-4B63-8DF9-D49CFBB145EE}"/>
                </a:ext>
              </a:extLst>
            </p:cNvPr>
            <p:cNvSpPr/>
            <p:nvPr userDrawn="1"/>
          </p:nvSpPr>
          <p:spPr>
            <a:xfrm>
              <a:off x="472012" y="1630370"/>
              <a:ext cx="3799787" cy="4446860"/>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446088" indent="-446088">
                <a:lnSpc>
                  <a:spcPts val="4000"/>
                </a:lnSpc>
                <a:buFontTx/>
                <a:buAutoNum type="arabicPeriod"/>
              </a:pPr>
              <a:r>
                <a:rPr lang="en-US" sz="3200" dirty="0"/>
                <a:t>General principles</a:t>
              </a:r>
            </a:p>
            <a:p>
              <a:pPr marL="446088" indent="-446088">
                <a:lnSpc>
                  <a:spcPts val="4000"/>
                </a:lnSpc>
                <a:buFontTx/>
                <a:buAutoNum type="arabicPeriod"/>
              </a:pPr>
              <a:r>
                <a:rPr lang="en-US" sz="3200" dirty="0"/>
                <a:t>Security considerations and mechanisms </a:t>
              </a:r>
              <a:br>
                <a:rPr lang="en-US" sz="3200" dirty="0"/>
              </a:br>
              <a:r>
                <a:rPr lang="en-US" sz="3200" dirty="0"/>
                <a:t>to protect</a:t>
              </a:r>
            </a:p>
            <a:p>
              <a:pPr marL="446088" indent="-446088">
                <a:lnSpc>
                  <a:spcPts val="4000"/>
                </a:lnSpc>
                <a:buFontTx/>
                <a:buAutoNum type="arabicPeriod"/>
              </a:pPr>
              <a:r>
                <a:rPr lang="en-US" sz="3200" dirty="0"/>
                <a:t>Creating identities in the cloud</a:t>
              </a:r>
            </a:p>
            <a:p>
              <a:pPr marL="446088" indent="-446088">
                <a:lnSpc>
                  <a:spcPts val="4000"/>
                </a:lnSpc>
                <a:buFontTx/>
                <a:buAutoNum type="arabicPeriod"/>
              </a:pPr>
              <a:r>
                <a:rPr lang="en-US" sz="3200" dirty="0"/>
                <a:t>Demonstration</a:t>
              </a:r>
            </a:p>
            <a:p>
              <a:pPr marL="446088" indent="-446088">
                <a:lnSpc>
                  <a:spcPts val="4000"/>
                </a:lnSpc>
                <a:buFontTx/>
                <a:buAutoNum type="arabicPeriod"/>
              </a:pPr>
              <a:endParaRPr lang="bg-BG" sz="3200" dirty="0"/>
            </a:p>
            <a:p>
              <a:pPr marL="446088" indent="-446088">
                <a:lnSpc>
                  <a:spcPts val="4000"/>
                </a:lnSpc>
                <a:buFontTx/>
                <a:buAutoNum type="arabicPeriod"/>
              </a:pPr>
              <a:endParaRPr lang="en-US" sz="3200" dirty="0"/>
            </a:p>
            <a:p>
              <a:pPr marL="446088" indent="-446088">
                <a:lnSpc>
                  <a:spcPts val="4000"/>
                </a:lnSpc>
                <a:buFontTx/>
                <a:buAutoNum type="arabicPeriod"/>
              </a:pPr>
              <a:endParaRPr lang="en-US" sz="3200" dirty="0"/>
            </a:p>
          </p:txBody>
        </p:sp>
        <p:sp>
          <p:nvSpPr>
            <p:cNvPr id="12" name="Half Frame 11">
              <a:extLst>
                <a:ext uri="{FF2B5EF4-FFF2-40B4-BE49-F238E27FC236}">
                  <a16:creationId xmlns:a16="http://schemas.microsoft.com/office/drawing/2014/main" id="{66CDBB1E-AF3C-43FC-9F34-2DD691F81726}"/>
                </a:ext>
              </a:extLst>
            </p:cNvPr>
            <p:cNvSpPr/>
            <p:nvPr userDrawn="1"/>
          </p:nvSpPr>
          <p:spPr>
            <a:xfrm rot="5400000">
              <a:off x="3762569"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ko-KR" altLang="en-US" sz="2400">
                <a:solidFill>
                  <a:schemeClr val="tx1"/>
                </a:solidFill>
              </a:endParaRPr>
            </a:p>
          </p:txBody>
        </p:sp>
      </p:grpSp>
      <p:pic>
        <p:nvPicPr>
          <p:cNvPr id="13" name="Picture 12">
            <a:extLst>
              <a:ext uri="{FF2B5EF4-FFF2-40B4-BE49-F238E27FC236}">
                <a16:creationId xmlns:a16="http://schemas.microsoft.com/office/drawing/2014/main"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25647" y="3276600"/>
            <a:ext cx="2883428" cy="3120594"/>
          </a:xfrm>
          <a:prstGeom prst="rect">
            <a:avLst/>
          </a:prstGeom>
        </p:spPr>
      </p:pic>
    </p:spTree>
    <p:extLst>
      <p:ext uri="{BB962C8B-B14F-4D97-AF65-F5344CB8AC3E}">
        <p14:creationId xmlns:p14="http://schemas.microsoft.com/office/powerpoint/2010/main" val="2087190546"/>
      </p:ext>
    </p:extLst>
  </p:cSld>
  <p:clrMapOvr>
    <a:masterClrMapping/>
  </p:clrMapOvr>
  <p:transition spd="slow" advClick="0">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8928320"/>
      </p:ext>
    </p:extLst>
  </p:cSld>
  <p:clrMapOvr>
    <a:masterClrMapping/>
  </p:clrMapOvr>
  <p:transition spd="slow" advClick="0">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bg-BG" dirty="0">
                <a:solidFill>
                  <a:schemeClr val="bg2"/>
                </a:solidFill>
              </a:rPr>
              <a:t>СофтУни диамантени партньори</a:t>
            </a:r>
          </a:p>
        </p:txBody>
      </p:sp>
      <p:pic>
        <p:nvPicPr>
          <p:cNvPr id="4" name="Picture 3">
            <a:hlinkClick r:id="rId3"/>
            <a:extLst>
              <a:ext uri="{FF2B5EF4-FFF2-40B4-BE49-F238E27FC236}">
                <a16:creationId xmlns:a16="http://schemas.microsoft.com/office/drawing/2014/main" id="{79A9B1A9-22B2-4951-AB2F-D999C85A7C9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967285" y="1200163"/>
            <a:ext cx="6096599" cy="1314435"/>
          </a:xfrm>
          <a:prstGeom prst="roundRect">
            <a:avLst>
              <a:gd name="adj" fmla="val 3250"/>
            </a:avLst>
          </a:prstGeom>
          <a:ln>
            <a:noFill/>
          </a:ln>
          <a:effectLst>
            <a:softEdge rad="0"/>
          </a:effectLst>
        </p:spPr>
      </p:pic>
      <p:pic>
        <p:nvPicPr>
          <p:cNvPr id="1026" name="Picture 2" descr="Ð ÐµÐ·ÑÐ»ÑÐ°Ñ Ñ Ð¸Ð·Ð¾Ð±ÑÐ°Ð¶ÐµÐ½Ð¸Ðµ Ð·Ð° indeavr">
            <a:hlinkClick r:id="rId5"/>
            <a:extLst>
              <a:ext uri="{FF2B5EF4-FFF2-40B4-BE49-F238E27FC236}">
                <a16:creationId xmlns:a16="http://schemas.microsoft.com/office/drawing/2014/main" id="{F5CBBEBD-21E0-4859-853C-1873ABB65A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7052" y="1399790"/>
            <a:ext cx="5354264" cy="120917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Ð ÐµÐ·ÑÐ»ÑÐ°Ñ Ñ Ð¸Ð·Ð¾Ð±ÑÐ°Ð¶ÐµÐ½Ð¸Ðµ Ð·Ð° software group">
            <a:hlinkClick r:id="rId7"/>
            <a:extLst>
              <a:ext uri="{FF2B5EF4-FFF2-40B4-BE49-F238E27FC236}">
                <a16:creationId xmlns:a16="http://schemas.microsoft.com/office/drawing/2014/main" id="{77E566EE-E4AE-4D31-A309-8FF9563DD4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7052" y="2317266"/>
            <a:ext cx="6667500" cy="303847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Ð¡Ð²ÑÑÐ·Ð°Ð½Ð¾ Ð¸Ð·Ð¾Ð±ÑÐ°Ð¶ÐµÐ½Ð¸Ðµ">
            <a:hlinkClick r:id="rId9"/>
            <a:extLst>
              <a:ext uri="{FF2B5EF4-FFF2-40B4-BE49-F238E27FC236}">
                <a16:creationId xmlns:a16="http://schemas.microsoft.com/office/drawing/2014/main" id="{96229C8F-B4C0-4B49-AF0D-53AF670BB52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4921" t="-168" r="15238" b="19014"/>
          <a:stretch/>
        </p:blipFill>
        <p:spPr bwMode="auto">
          <a:xfrm>
            <a:off x="7763088" y="2602277"/>
            <a:ext cx="3155182" cy="165427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Ð ÐµÐ·ÑÐ»ÑÐ°Ñ Ñ Ð¸Ð·Ð¾Ð±ÑÐ°Ð¶ÐµÐ½Ð¸Ðµ Ð·Ð° netpeak">
            <a:hlinkClick r:id="rId11"/>
            <a:extLst>
              <a:ext uri="{FF2B5EF4-FFF2-40B4-BE49-F238E27FC236}">
                <a16:creationId xmlns:a16="http://schemas.microsoft.com/office/drawing/2014/main" id="{F4576FAB-B206-438A-9766-B6F6ABB5365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3344" y="5230897"/>
            <a:ext cx="7167612" cy="996298"/>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Ð ÐµÐ·ÑÐ»ÑÐ°Ñ Ñ Ð¸Ð·Ð¾Ð±ÑÐ°Ð¶ÐµÐ½Ð¸Ðµ Ð·Ð° superhosting png">
            <a:hlinkClick r:id="rId13"/>
            <a:extLst>
              <a:ext uri="{FF2B5EF4-FFF2-40B4-BE49-F238E27FC236}">
                <a16:creationId xmlns:a16="http://schemas.microsoft.com/office/drawing/2014/main" id="{284B6D5F-80FE-48D5-801C-41AFC2FEFF1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19112" y="4510112"/>
            <a:ext cx="3352800" cy="1777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261469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4F0C5E-5E4B-4A44-9B80-4654B2D989D1}"/>
              </a:ext>
            </a:extLst>
          </p:cNvPr>
          <p:cNvSpPr>
            <a:spLocks noGrp="1"/>
          </p:cNvSpPr>
          <p:nvPr>
            <p:ph type="body" sz="quarter" idx="10"/>
          </p:nvPr>
        </p:nvSpPr>
        <p:spPr/>
        <p:txBody>
          <a:bodyPr/>
          <a:lstStyle/>
          <a:p>
            <a:r>
              <a:rPr lang="en-US" dirty="0"/>
              <a:t>General principles</a:t>
            </a:r>
          </a:p>
        </p:txBody>
      </p:sp>
    </p:spTree>
    <p:extLst>
      <p:ext uri="{BB962C8B-B14F-4D97-AF65-F5344CB8AC3E}">
        <p14:creationId xmlns:p14="http://schemas.microsoft.com/office/powerpoint/2010/main" val="1162277147"/>
      </p:ext>
    </p:extLst>
  </p:cSld>
  <p:clrMapOvr>
    <a:masterClrMapping/>
  </p:clrMapOvr>
  <p:transition spd="slow" advClick="0">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bg-BG" dirty="0">
                <a:solidFill>
                  <a:schemeClr val="bg2"/>
                </a:solidFill>
              </a:rPr>
              <a:t>СофтУни диамантени партньори</a:t>
            </a:r>
            <a:endParaRPr lang="bg-BG" dirty="0"/>
          </a:p>
        </p:txBody>
      </p:sp>
      <p:pic>
        <p:nvPicPr>
          <p:cNvPr id="4" name="Picture 3">
            <a:hlinkClick r:id="rId3"/>
            <a:extLst>
              <a:ext uri="{FF2B5EF4-FFF2-40B4-BE49-F238E27FC236}">
                <a16:creationId xmlns:a16="http://schemas.microsoft.com/office/drawing/2014/main" id="{57F6CA19-B6C5-4C43-B80C-7F86ADB9DF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1452" y="3048001"/>
            <a:ext cx="4143348" cy="3323785"/>
          </a:xfrm>
          <a:prstGeom prst="roundRect">
            <a:avLst>
              <a:gd name="adj" fmla="val 3461"/>
            </a:avLst>
          </a:prstGeom>
        </p:spPr>
      </p:pic>
      <p:pic>
        <p:nvPicPr>
          <p:cNvPr id="6" name="Picture 5">
            <a:hlinkClick r:id="rId5"/>
            <a:extLst>
              <a:ext uri="{FF2B5EF4-FFF2-40B4-BE49-F238E27FC236}">
                <a16:creationId xmlns:a16="http://schemas.microsoft.com/office/drawing/2014/main" id="{404B82B5-A24C-40BD-88A8-9F0719240E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29600" y="1269705"/>
            <a:ext cx="3507028" cy="1450390"/>
          </a:xfrm>
          <a:prstGeom prst="roundRect">
            <a:avLst>
              <a:gd name="adj" fmla="val 3586"/>
            </a:avLst>
          </a:prstGeom>
        </p:spPr>
      </p:pic>
      <p:pic>
        <p:nvPicPr>
          <p:cNvPr id="8" name="Picture 7">
            <a:hlinkClick r:id="rId7"/>
            <a:extLst>
              <a:ext uri="{FF2B5EF4-FFF2-40B4-BE49-F238E27FC236}">
                <a16:creationId xmlns:a16="http://schemas.microsoft.com/office/drawing/2014/main" id="{CB5D3A57-F9B4-4DCE-A831-7E040653E16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7202" y="4961886"/>
            <a:ext cx="6687589" cy="1466012"/>
          </a:xfrm>
          <a:prstGeom prst="roundRect">
            <a:avLst>
              <a:gd name="adj" fmla="val 5492"/>
            </a:avLst>
          </a:prstGeom>
        </p:spPr>
      </p:pic>
      <p:pic>
        <p:nvPicPr>
          <p:cNvPr id="10" name="Picture 9">
            <a:hlinkClick r:id="rId9"/>
            <a:extLst>
              <a:ext uri="{FF2B5EF4-FFF2-40B4-BE49-F238E27FC236}">
                <a16:creationId xmlns:a16="http://schemas.microsoft.com/office/drawing/2014/main" id="{A05A9AFA-1694-4FF9-800A-2B4E62A89854}"/>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554261" y="1253342"/>
            <a:ext cx="3537236" cy="1600277"/>
          </a:xfrm>
          <a:prstGeom prst="roundRect">
            <a:avLst>
              <a:gd name="adj" fmla="val 4755"/>
            </a:avLst>
          </a:prstGeom>
        </p:spPr>
      </p:pic>
      <p:pic>
        <p:nvPicPr>
          <p:cNvPr id="13" name="Picture 12">
            <a:hlinkClick r:id="rId11"/>
            <a:extLst>
              <a:ext uri="{FF2B5EF4-FFF2-40B4-BE49-F238E27FC236}">
                <a16:creationId xmlns:a16="http://schemas.microsoft.com/office/drawing/2014/main" id="{C5733A8A-180C-42DB-A531-617A616CF1F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5373" y="1297094"/>
            <a:ext cx="4111472" cy="1740439"/>
          </a:xfrm>
          <a:prstGeom prst="roundRect">
            <a:avLst>
              <a:gd name="adj" fmla="val 6970"/>
            </a:avLst>
          </a:prstGeom>
        </p:spPr>
      </p:pic>
      <p:pic>
        <p:nvPicPr>
          <p:cNvPr id="15" name="Picture 14">
            <a:hlinkClick r:id="rId13"/>
            <a:extLst>
              <a:ext uri="{FF2B5EF4-FFF2-40B4-BE49-F238E27FC236}">
                <a16:creationId xmlns:a16="http://schemas.microsoft.com/office/drawing/2014/main" id="{C75642FC-F411-4844-A28F-DD6D37636A3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7200" y="3323273"/>
            <a:ext cx="6678008" cy="1231632"/>
          </a:xfrm>
          <a:prstGeom prst="roundRect">
            <a:avLst>
              <a:gd name="adj" fmla="val 6594"/>
            </a:avLst>
          </a:prstGeom>
        </p:spPr>
      </p:pic>
    </p:spTree>
    <p:extLst>
      <p:ext uri="{BB962C8B-B14F-4D97-AF65-F5344CB8AC3E}">
        <p14:creationId xmlns:p14="http://schemas.microsoft.com/office/powerpoint/2010/main" val="129358311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0"/>
          </p:nvPr>
        </p:nvSpPr>
        <p:spPr/>
        <p:txBody>
          <a:bodyPr>
            <a:noAutofit/>
          </a:bodyPr>
          <a:lstStyle/>
          <a:p>
            <a:pPr>
              <a:lnSpc>
                <a:spcPct val="100000"/>
              </a:lnSpc>
            </a:pPr>
            <a:r>
              <a:rPr lang="en-US" sz="3200" dirty="0"/>
              <a:t>Software University – High-Quality Education, Profession and Job for Software Developers</a:t>
            </a:r>
          </a:p>
          <a:p>
            <a:pPr lvl="1">
              <a:lnSpc>
                <a:spcPct val="100000"/>
              </a:lnSpc>
            </a:pPr>
            <a:r>
              <a:rPr lang="en-US" sz="2900" noProof="1">
                <a:hlinkClick r:id="rId3"/>
              </a:rPr>
              <a:t>softuni.bg</a:t>
            </a:r>
            <a:r>
              <a:rPr lang="en-US" sz="2900" noProof="1"/>
              <a:t> </a:t>
            </a:r>
          </a:p>
          <a:p>
            <a:pPr>
              <a:lnSpc>
                <a:spcPct val="100000"/>
              </a:lnSpc>
            </a:pPr>
            <a:r>
              <a:rPr lang="en-US" sz="3200" dirty="0"/>
              <a:t>Software University Foundation</a:t>
            </a:r>
            <a:endParaRPr lang="bg-BG" sz="3200" dirty="0"/>
          </a:p>
          <a:p>
            <a:pPr lvl="1">
              <a:lnSpc>
                <a:spcPct val="100000"/>
              </a:lnSpc>
            </a:pPr>
            <a:r>
              <a:rPr lang="en-US" sz="3000" noProof="1">
                <a:hlinkClick r:id="rId4"/>
              </a:rPr>
              <a:t>http://softuni.foundation/</a:t>
            </a:r>
            <a:endParaRPr lang="en-US" sz="3000" noProof="1"/>
          </a:p>
          <a:p>
            <a:pPr>
              <a:lnSpc>
                <a:spcPct val="100000"/>
              </a:lnSpc>
            </a:pPr>
            <a:r>
              <a:rPr lang="en-US" sz="3200" dirty="0"/>
              <a:t>Software University @ Facebook</a:t>
            </a:r>
          </a:p>
          <a:p>
            <a:pPr marL="990575" lvl="1" indent="-380990" defTabSz="1219170">
              <a:lnSpc>
                <a:spcPct val="100000"/>
              </a:lnSpc>
              <a:tabLst>
                <a:tab pos="282575" algn="l"/>
              </a:tabLst>
              <a:defRPr/>
            </a:pPr>
            <a:r>
              <a:rPr lang="en-US" sz="2900" noProof="1">
                <a:solidFill>
                  <a:srgbClr val="234465"/>
                </a:solidFill>
                <a:hlinkClick r:id="rId5"/>
              </a:rPr>
              <a:t>facebook.com/SoftwareUniversity</a:t>
            </a:r>
            <a:endParaRPr lang="en-US" sz="2900" noProof="1">
              <a:solidFill>
                <a:srgbClr val="234465"/>
              </a:solidFill>
            </a:endParaRPr>
          </a:p>
          <a:p>
            <a:pPr>
              <a:lnSpc>
                <a:spcPct val="100000"/>
              </a:lnSpc>
            </a:pPr>
            <a:r>
              <a:rPr lang="en-US" sz="3200" dirty="0"/>
              <a:t>Software University Forums</a:t>
            </a:r>
          </a:p>
          <a:p>
            <a:pPr marL="990575" lvl="1" indent="-380990" defTabSz="1219170">
              <a:lnSpc>
                <a:spcPct val="100000"/>
              </a:lnSpc>
              <a:tabLst>
                <a:tab pos="282575" algn="l"/>
              </a:tabLst>
              <a:defRPr/>
            </a:pPr>
            <a:r>
              <a:rPr lang="en-US" sz="2800" dirty="0">
                <a:hlinkClick r:id="rId6"/>
              </a:rPr>
              <a:t>forum.softuni.bg</a:t>
            </a:r>
            <a:endParaRPr lang="en-US" sz="2800" noProof="1"/>
          </a:p>
          <a:p>
            <a:pPr>
              <a:lnSpc>
                <a:spcPct val="100000"/>
              </a:lnSpc>
            </a:pPr>
            <a:endParaRPr lang="en-US" noProof="1"/>
          </a:p>
        </p:txBody>
      </p:sp>
      <p:sp>
        <p:nvSpPr>
          <p:cNvPr id="3" name="Title 2"/>
          <p:cNvSpPr>
            <a:spLocks noGrp="1"/>
          </p:cNvSpPr>
          <p:nvPr>
            <p:ph type="title"/>
          </p:nvPr>
        </p:nvSpPr>
        <p:spPr/>
        <p:txBody>
          <a:bodyPr>
            <a:normAutofit/>
          </a:bodyPr>
          <a:lstStyle/>
          <a:p>
            <a:r>
              <a:rPr lang="en-US" dirty="0"/>
              <a:t>Trainings @ Software University</a:t>
            </a:r>
            <a:r>
              <a:rPr lang="bg-BG" dirty="0"/>
              <a:t> (</a:t>
            </a:r>
            <a:r>
              <a:rPr lang="en-US" dirty="0"/>
              <a:t>SoftUni)</a:t>
            </a:r>
          </a:p>
        </p:txBody>
      </p:sp>
      <p:pic>
        <p:nvPicPr>
          <p:cNvPr id="10" name="Picture 9">
            <a:hlinkClick r:id="rId4" tooltip="Software University Foundation"/>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60073" y="3265920"/>
            <a:ext cx="1467096" cy="365922"/>
          </a:xfrm>
          <a:prstGeom prst="rect">
            <a:avLst/>
          </a:prstGeom>
        </p:spPr>
      </p:pic>
      <p:pic>
        <p:nvPicPr>
          <p:cNvPr id="15" name="Picture 14">
            <a:extLst>
              <a:ext uri="{FF2B5EF4-FFF2-40B4-BE49-F238E27FC236}">
                <a16:creationId xmlns:a16="http://schemas.microsoft.com/office/drawing/2014/main" id="{FF8B5863-FC71-441D-893C-E681B70BF35C}"/>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9756579" y="2707943"/>
            <a:ext cx="2123136" cy="529549"/>
          </a:xfrm>
          <a:prstGeom prst="rect">
            <a:avLst/>
          </a:prstGeom>
        </p:spPr>
      </p:pic>
      <p:pic>
        <p:nvPicPr>
          <p:cNvPr id="18" name="Picture 17">
            <a:hlinkClick r:id="rId3"/>
            <a:extLst>
              <a:ext uri="{FF2B5EF4-FFF2-40B4-BE49-F238E27FC236}">
                <a16:creationId xmlns:a16="http://schemas.microsoft.com/office/drawing/2014/main" id="{5AC70220-7037-4082-BB2D-BF1E99F91E0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84432" y="2312861"/>
            <a:ext cx="3051512" cy="4063065"/>
          </a:xfrm>
          <a:prstGeom prst="rect">
            <a:avLst/>
          </a:prstGeom>
        </p:spPr>
      </p:pic>
      <p:pic>
        <p:nvPicPr>
          <p:cNvPr id="11" name="Picture 4">
            <a:hlinkClick r:id="rId10" tooltip="Software University @ Facebook"/>
            <a:extLst>
              <a:ext uri="{FF2B5EF4-FFF2-40B4-BE49-F238E27FC236}">
                <a16:creationId xmlns:a16="http://schemas.microsoft.com/office/drawing/2014/main" id="{7DE74804-3B64-4B79-BDD0-3E400F9EC1F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10258777" y="3608627"/>
            <a:ext cx="1118740" cy="11187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hlinkClick r:id="rId6" tooltip="Software University Discussion Forum"/>
            <a:extLst>
              <a:ext uri="{FF2B5EF4-FFF2-40B4-BE49-F238E27FC236}">
                <a16:creationId xmlns:a16="http://schemas.microsoft.com/office/drawing/2014/main" id="{E65F0011-8B8E-4A02-A422-9662ADE13CB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335284" y="5017461"/>
            <a:ext cx="1042233" cy="1042233"/>
          </a:xfrm>
          <a:prstGeom prst="rect">
            <a:avLst/>
          </a:prstGeom>
        </p:spPr>
      </p:pic>
    </p:spTree>
    <p:extLst>
      <p:ext uri="{BB962C8B-B14F-4D97-AF65-F5344CB8AC3E}">
        <p14:creationId xmlns:p14="http://schemas.microsoft.com/office/powerpoint/2010/main" val="14418676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0D27B7-B610-4149-BDCB-C15E41ABBF60}"/>
              </a:ext>
            </a:extLst>
          </p:cNvPr>
          <p:cNvSpPr>
            <a:spLocks noGrp="1"/>
          </p:cNvSpPr>
          <p:nvPr>
            <p:ph type="title"/>
          </p:nvPr>
        </p:nvSpPr>
        <p:spPr/>
        <p:txBody>
          <a:bodyPr/>
          <a:lstStyle/>
          <a:p>
            <a:r>
              <a:rPr lang="en-US" dirty="0"/>
              <a:t>User accounts</a:t>
            </a:r>
          </a:p>
        </p:txBody>
      </p:sp>
      <p:sp>
        <p:nvSpPr>
          <p:cNvPr id="2" name="Text Placeholder 1">
            <a:extLst>
              <a:ext uri="{FF2B5EF4-FFF2-40B4-BE49-F238E27FC236}">
                <a16:creationId xmlns:a16="http://schemas.microsoft.com/office/drawing/2014/main" id="{886F47B3-96C2-4C20-B387-1F50BC6CACDD}"/>
              </a:ext>
            </a:extLst>
          </p:cNvPr>
          <p:cNvSpPr>
            <a:spLocks noGrp="1"/>
          </p:cNvSpPr>
          <p:nvPr>
            <p:ph type="body" sz="quarter" idx="4294967295"/>
          </p:nvPr>
        </p:nvSpPr>
        <p:spPr>
          <a:xfrm>
            <a:off x="160337" y="1298802"/>
            <a:ext cx="11817350" cy="5202237"/>
          </a:xfrm>
        </p:spPr>
        <p:txBody>
          <a:bodyPr/>
          <a:lstStyle/>
          <a:p>
            <a:r>
              <a:rPr lang="en-US" dirty="0"/>
              <a:t>Office/Microsoft 365 cloud services are consumed by users</a:t>
            </a:r>
          </a:p>
          <a:p>
            <a:r>
              <a:rPr lang="en-US" dirty="0"/>
              <a:t>Users need user accounts</a:t>
            </a:r>
          </a:p>
          <a:p>
            <a:r>
              <a:rPr lang="en-US" dirty="0"/>
              <a:t>User accounts need to be licensed in order to use the services</a:t>
            </a:r>
          </a:p>
          <a:p>
            <a:r>
              <a:rPr lang="en-US" dirty="0"/>
              <a:t>Licensing is usually per user, per month</a:t>
            </a:r>
          </a:p>
        </p:txBody>
      </p:sp>
      <p:sp>
        <p:nvSpPr>
          <p:cNvPr id="4" name="Slide Number Placeholder 3">
            <a:extLst>
              <a:ext uri="{FF2B5EF4-FFF2-40B4-BE49-F238E27FC236}">
                <a16:creationId xmlns:a16="http://schemas.microsoft.com/office/drawing/2014/main" id="{383DE203-C671-4FA8-B66F-CFAAD50BABAF}"/>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5</a:t>
            </a:fld>
            <a:endParaRPr lang="en-US" dirty="0"/>
          </a:p>
        </p:txBody>
      </p:sp>
    </p:spTree>
    <p:extLst>
      <p:ext uri="{BB962C8B-B14F-4D97-AF65-F5344CB8AC3E}">
        <p14:creationId xmlns:p14="http://schemas.microsoft.com/office/powerpoint/2010/main" val="3699692227"/>
      </p:ext>
    </p:extLst>
  </p:cSld>
  <p:clrMapOvr>
    <a:masterClrMapping/>
  </p:clrMapOvr>
  <p:transition spd="slow" advClick="0">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0D27B7-B610-4149-BDCB-C15E41ABBF60}"/>
              </a:ext>
            </a:extLst>
          </p:cNvPr>
          <p:cNvSpPr>
            <a:spLocks noGrp="1"/>
          </p:cNvSpPr>
          <p:nvPr>
            <p:ph type="title"/>
          </p:nvPr>
        </p:nvSpPr>
        <p:spPr/>
        <p:txBody>
          <a:bodyPr/>
          <a:lstStyle/>
          <a:p>
            <a:r>
              <a:rPr lang="en-US" dirty="0"/>
              <a:t>User account types</a:t>
            </a:r>
          </a:p>
        </p:txBody>
      </p:sp>
      <p:sp>
        <p:nvSpPr>
          <p:cNvPr id="4" name="Slide Number Placeholder 3">
            <a:extLst>
              <a:ext uri="{FF2B5EF4-FFF2-40B4-BE49-F238E27FC236}">
                <a16:creationId xmlns:a16="http://schemas.microsoft.com/office/drawing/2014/main" id="{383DE203-C671-4FA8-B66F-CFAAD50BABAF}"/>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6</a:t>
            </a:fld>
            <a:endParaRPr lang="en-US" dirty="0"/>
          </a:p>
        </p:txBody>
      </p:sp>
      <p:pic>
        <p:nvPicPr>
          <p:cNvPr id="5" name="Picture 4" descr="A screenshot of a cell phone&#10;&#10;Description generated with very high confidence">
            <a:extLst>
              <a:ext uri="{FF2B5EF4-FFF2-40B4-BE49-F238E27FC236}">
                <a16:creationId xmlns:a16="http://schemas.microsoft.com/office/drawing/2014/main" id="{FA6AE6F4-62AA-4594-98BC-F3D626D26223}"/>
              </a:ext>
            </a:extLst>
          </p:cNvPr>
          <p:cNvPicPr/>
          <p:nvPr/>
        </p:nvPicPr>
        <p:blipFill>
          <a:blip r:embed="rId3">
            <a:extLst>
              <a:ext uri="{28A0092B-C50C-407E-A947-70E740481C1C}">
                <a14:useLocalDpi xmlns:a14="http://schemas.microsoft.com/office/drawing/2010/main" val="0"/>
              </a:ext>
            </a:extLst>
          </a:blip>
          <a:stretch>
            <a:fillRect/>
          </a:stretch>
        </p:blipFill>
        <p:spPr>
          <a:xfrm>
            <a:off x="804181" y="1099170"/>
            <a:ext cx="10135961" cy="4408715"/>
          </a:xfrm>
          <a:prstGeom prst="rect">
            <a:avLst/>
          </a:prstGeom>
        </p:spPr>
      </p:pic>
      <p:sp>
        <p:nvSpPr>
          <p:cNvPr id="6" name="TextBox 5">
            <a:extLst>
              <a:ext uri="{FF2B5EF4-FFF2-40B4-BE49-F238E27FC236}">
                <a16:creationId xmlns:a16="http://schemas.microsoft.com/office/drawing/2014/main" id="{7B1DA079-7B50-4A9F-A52D-5DF3B1E3D43D}"/>
              </a:ext>
            </a:extLst>
          </p:cNvPr>
          <p:cNvSpPr txBox="1"/>
          <p:nvPr/>
        </p:nvSpPr>
        <p:spPr>
          <a:xfrm>
            <a:off x="1336525" y="5790282"/>
            <a:ext cx="2245194" cy="604049"/>
          </a:xfrm>
          <a:prstGeom prst="rect">
            <a:avLst/>
          </a:prstGeom>
          <a:solidFill>
            <a:schemeClr val="accent6">
              <a:lumMod val="75000"/>
              <a:alpha val="15000"/>
            </a:schemeClr>
          </a:solidFill>
          <a:ln w="12700">
            <a:solidFill>
              <a:schemeClr val="tx1">
                <a:lumMod val="75000"/>
              </a:schemeClr>
            </a:solid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400" dirty="0"/>
              <a:t>Cloud identities</a:t>
            </a:r>
          </a:p>
        </p:txBody>
      </p:sp>
      <p:sp>
        <p:nvSpPr>
          <p:cNvPr id="7" name="TextBox 6">
            <a:extLst>
              <a:ext uri="{FF2B5EF4-FFF2-40B4-BE49-F238E27FC236}">
                <a16:creationId xmlns:a16="http://schemas.microsoft.com/office/drawing/2014/main" id="{FE7ADD98-6570-44DC-9291-5F5864440E10}"/>
              </a:ext>
            </a:extLst>
          </p:cNvPr>
          <p:cNvSpPr txBox="1"/>
          <p:nvPr/>
        </p:nvSpPr>
        <p:spPr>
          <a:xfrm>
            <a:off x="4280494" y="5790282"/>
            <a:ext cx="3183336" cy="604049"/>
          </a:xfrm>
          <a:prstGeom prst="rect">
            <a:avLst/>
          </a:prstGeom>
          <a:solidFill>
            <a:schemeClr val="accent6">
              <a:lumMod val="75000"/>
              <a:alpha val="15000"/>
            </a:schemeClr>
          </a:solidFill>
          <a:ln w="12700">
            <a:solidFill>
              <a:schemeClr val="tx1">
                <a:lumMod val="75000"/>
              </a:schemeClr>
            </a:solid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400" dirty="0"/>
              <a:t>Synchronized identities</a:t>
            </a:r>
          </a:p>
        </p:txBody>
      </p:sp>
      <p:sp>
        <p:nvSpPr>
          <p:cNvPr id="8" name="TextBox 7">
            <a:extLst>
              <a:ext uri="{FF2B5EF4-FFF2-40B4-BE49-F238E27FC236}">
                <a16:creationId xmlns:a16="http://schemas.microsoft.com/office/drawing/2014/main" id="{9D59D5BE-7337-4D53-B474-9ABEA5416C72}"/>
              </a:ext>
            </a:extLst>
          </p:cNvPr>
          <p:cNvSpPr txBox="1"/>
          <p:nvPr/>
        </p:nvSpPr>
        <p:spPr>
          <a:xfrm>
            <a:off x="8063016" y="5790282"/>
            <a:ext cx="2792459" cy="604049"/>
          </a:xfrm>
          <a:prstGeom prst="rect">
            <a:avLst/>
          </a:prstGeom>
          <a:solidFill>
            <a:schemeClr val="accent6">
              <a:lumMod val="75000"/>
              <a:alpha val="15000"/>
            </a:schemeClr>
          </a:solidFill>
          <a:ln w="12700">
            <a:solidFill>
              <a:schemeClr val="tx1">
                <a:lumMod val="75000"/>
              </a:schemeClr>
            </a:solid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400" dirty="0"/>
              <a:t>Federated identities</a:t>
            </a:r>
          </a:p>
        </p:txBody>
      </p:sp>
    </p:spTree>
    <p:extLst>
      <p:ext uri="{BB962C8B-B14F-4D97-AF65-F5344CB8AC3E}">
        <p14:creationId xmlns:p14="http://schemas.microsoft.com/office/powerpoint/2010/main" val="519515562"/>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0D27B7-B610-4149-BDCB-C15E41ABBF60}"/>
              </a:ext>
            </a:extLst>
          </p:cNvPr>
          <p:cNvSpPr>
            <a:spLocks noGrp="1"/>
          </p:cNvSpPr>
          <p:nvPr>
            <p:ph type="title"/>
          </p:nvPr>
        </p:nvSpPr>
        <p:spPr/>
        <p:txBody>
          <a:bodyPr/>
          <a:lstStyle/>
          <a:p>
            <a:r>
              <a:rPr lang="en-US" dirty="0"/>
              <a:t>Cloud-only identities</a:t>
            </a:r>
          </a:p>
        </p:txBody>
      </p:sp>
      <p:sp>
        <p:nvSpPr>
          <p:cNvPr id="4" name="Slide Number Placeholder 3">
            <a:extLst>
              <a:ext uri="{FF2B5EF4-FFF2-40B4-BE49-F238E27FC236}">
                <a16:creationId xmlns:a16="http://schemas.microsoft.com/office/drawing/2014/main" id="{383DE203-C671-4FA8-B66F-CFAAD50BABAF}"/>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7</a:t>
            </a:fld>
            <a:endParaRPr lang="en-US" dirty="0"/>
          </a:p>
        </p:txBody>
      </p:sp>
      <p:pic>
        <p:nvPicPr>
          <p:cNvPr id="1026" name="Picture 2" descr="https://www.microsoft.com/en-us/microsoft-365/blog/wp-content/uploads/2014/05/choosesignin_02.png">
            <a:extLst>
              <a:ext uri="{FF2B5EF4-FFF2-40B4-BE49-F238E27FC236}">
                <a16:creationId xmlns:a16="http://schemas.microsoft.com/office/drawing/2014/main" id="{480B238D-2EE1-44C6-AA60-CF5D12F41D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0586" y="1385209"/>
            <a:ext cx="8889546" cy="304704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32D59FA-EBC8-4691-978B-ACBE463F6CA9}"/>
              </a:ext>
            </a:extLst>
          </p:cNvPr>
          <p:cNvSpPr/>
          <p:nvPr/>
        </p:nvSpPr>
        <p:spPr>
          <a:xfrm>
            <a:off x="415440" y="4667639"/>
            <a:ext cx="9406871" cy="1196097"/>
          </a:xfrm>
          <a:prstGeom prst="rect">
            <a:avLst/>
          </a:prstGeom>
        </p:spPr>
        <p:txBody>
          <a:bodyPr wrap="none">
            <a:spAutoFit/>
          </a:bodyPr>
          <a:lstStyle/>
          <a:p>
            <a:pPr marL="457200" indent="-457200" defTabSz="1218438" latinLnBrk="1">
              <a:lnSpc>
                <a:spcPct val="105000"/>
              </a:lnSpc>
              <a:spcBef>
                <a:spcPts val="600"/>
              </a:spcBef>
              <a:spcAft>
                <a:spcPts val="600"/>
              </a:spcAft>
              <a:buFont typeface="Wingdings" panose="05000000000000000000" pitchFamily="2" charset="2"/>
              <a:buChar char="§"/>
            </a:pPr>
            <a:r>
              <a:rPr lang="en-US" sz="3000" dirty="0"/>
              <a:t>Users are created and managed in Office 365 (Azure AD)</a:t>
            </a:r>
          </a:p>
          <a:p>
            <a:pPr marL="457200" indent="-457200" defTabSz="1218438" latinLnBrk="1">
              <a:lnSpc>
                <a:spcPct val="105000"/>
              </a:lnSpc>
              <a:spcBef>
                <a:spcPts val="600"/>
              </a:spcBef>
              <a:spcAft>
                <a:spcPts val="600"/>
              </a:spcAft>
              <a:buFont typeface="Wingdings" panose="05000000000000000000" pitchFamily="2" charset="2"/>
              <a:buChar char="§"/>
            </a:pPr>
            <a:r>
              <a:rPr lang="en-US" sz="3000" dirty="0"/>
              <a:t>The passwords are verified by </a:t>
            </a:r>
            <a:r>
              <a:rPr lang="en-US" sz="3000" u="sng" dirty="0"/>
              <a:t>Azure AD</a:t>
            </a:r>
          </a:p>
        </p:txBody>
      </p:sp>
    </p:spTree>
    <p:extLst>
      <p:ext uri="{BB962C8B-B14F-4D97-AF65-F5344CB8AC3E}">
        <p14:creationId xmlns:p14="http://schemas.microsoft.com/office/powerpoint/2010/main" val="1857654883"/>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0D27B7-B610-4149-BDCB-C15E41ABBF60}"/>
              </a:ext>
            </a:extLst>
          </p:cNvPr>
          <p:cNvSpPr>
            <a:spLocks noGrp="1"/>
          </p:cNvSpPr>
          <p:nvPr>
            <p:ph type="title"/>
          </p:nvPr>
        </p:nvSpPr>
        <p:spPr/>
        <p:txBody>
          <a:bodyPr>
            <a:normAutofit/>
          </a:bodyPr>
          <a:lstStyle/>
          <a:p>
            <a:r>
              <a:rPr lang="en-US" dirty="0"/>
              <a:t>Synchronized identities</a:t>
            </a:r>
          </a:p>
        </p:txBody>
      </p:sp>
      <p:sp>
        <p:nvSpPr>
          <p:cNvPr id="4" name="Slide Number Placeholder 3">
            <a:extLst>
              <a:ext uri="{FF2B5EF4-FFF2-40B4-BE49-F238E27FC236}">
                <a16:creationId xmlns:a16="http://schemas.microsoft.com/office/drawing/2014/main" id="{383DE203-C671-4FA8-B66F-CFAAD50BABAF}"/>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8</a:t>
            </a:fld>
            <a:endParaRPr lang="en-US" dirty="0"/>
          </a:p>
        </p:txBody>
      </p:sp>
      <p:sp>
        <p:nvSpPr>
          <p:cNvPr id="17" name="Rectangle 16">
            <a:extLst>
              <a:ext uri="{FF2B5EF4-FFF2-40B4-BE49-F238E27FC236}">
                <a16:creationId xmlns:a16="http://schemas.microsoft.com/office/drawing/2014/main" id="{8DF4636D-1DCB-4FD7-940C-DB4A3623E95B}"/>
              </a:ext>
            </a:extLst>
          </p:cNvPr>
          <p:cNvSpPr/>
          <p:nvPr/>
        </p:nvSpPr>
        <p:spPr>
          <a:xfrm>
            <a:off x="399112" y="4870767"/>
            <a:ext cx="11364263" cy="1680845"/>
          </a:xfrm>
          <a:prstGeom prst="rect">
            <a:avLst/>
          </a:prstGeom>
        </p:spPr>
        <p:txBody>
          <a:bodyPr wrap="square">
            <a:spAutoFit/>
          </a:bodyPr>
          <a:lstStyle/>
          <a:p>
            <a:pPr marL="457200" indent="-457200" defTabSz="1218438" latinLnBrk="1">
              <a:lnSpc>
                <a:spcPct val="105000"/>
              </a:lnSpc>
              <a:spcBef>
                <a:spcPts val="600"/>
              </a:spcBef>
              <a:spcAft>
                <a:spcPts val="600"/>
              </a:spcAft>
              <a:buFont typeface="Wingdings" panose="05000000000000000000" pitchFamily="2" charset="2"/>
              <a:buChar char="§"/>
            </a:pPr>
            <a:r>
              <a:rPr lang="en-US" sz="3000" dirty="0"/>
              <a:t>Users are created and managed on-premises, then synced to </a:t>
            </a:r>
            <a:br>
              <a:rPr lang="en-US" sz="3000" dirty="0"/>
            </a:br>
            <a:r>
              <a:rPr lang="en-US" sz="3000" dirty="0"/>
              <a:t>Azure AD (with the passwords hashes)</a:t>
            </a:r>
          </a:p>
          <a:p>
            <a:pPr marL="457200" indent="-457200" defTabSz="1218438" latinLnBrk="1">
              <a:lnSpc>
                <a:spcPct val="105000"/>
              </a:lnSpc>
              <a:spcBef>
                <a:spcPts val="600"/>
              </a:spcBef>
              <a:spcAft>
                <a:spcPts val="600"/>
              </a:spcAft>
              <a:buFont typeface="Wingdings" panose="05000000000000000000" pitchFamily="2" charset="2"/>
              <a:buChar char="§"/>
            </a:pPr>
            <a:r>
              <a:rPr lang="en-US" sz="3000" dirty="0"/>
              <a:t>The passwords are verified by </a:t>
            </a:r>
            <a:r>
              <a:rPr lang="en-US" sz="3000" u="sng" dirty="0"/>
              <a:t>Azure AD</a:t>
            </a:r>
          </a:p>
        </p:txBody>
      </p:sp>
      <p:pic>
        <p:nvPicPr>
          <p:cNvPr id="23" name="Picture 22" descr="A close up of a map&#10;&#10;Description automatically generated">
            <a:extLst>
              <a:ext uri="{FF2B5EF4-FFF2-40B4-BE49-F238E27FC236}">
                <a16:creationId xmlns:a16="http://schemas.microsoft.com/office/drawing/2014/main" id="{AF814F1F-3235-4C90-9864-FF02DD0894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9677" y="1277419"/>
            <a:ext cx="7712645" cy="3332681"/>
          </a:xfrm>
          <a:prstGeom prst="rect">
            <a:avLst/>
          </a:prstGeom>
        </p:spPr>
      </p:pic>
    </p:spTree>
    <p:extLst>
      <p:ext uri="{BB962C8B-B14F-4D97-AF65-F5344CB8AC3E}">
        <p14:creationId xmlns:p14="http://schemas.microsoft.com/office/powerpoint/2010/main" val="582627101"/>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wipe(left)">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wipe(left)">
                                      <p:cBhvr>
                                        <p:cTn id="12" dur="500"/>
                                        <p:tgtEl>
                                          <p:spTgt spid="1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0D27B7-B610-4149-BDCB-C15E41ABBF60}"/>
              </a:ext>
            </a:extLst>
          </p:cNvPr>
          <p:cNvSpPr>
            <a:spLocks noGrp="1"/>
          </p:cNvSpPr>
          <p:nvPr>
            <p:ph type="title"/>
          </p:nvPr>
        </p:nvSpPr>
        <p:spPr/>
        <p:txBody>
          <a:bodyPr>
            <a:normAutofit/>
          </a:bodyPr>
          <a:lstStyle/>
          <a:p>
            <a:r>
              <a:rPr lang="en-US" dirty="0"/>
              <a:t>Federated identities</a:t>
            </a:r>
          </a:p>
        </p:txBody>
      </p:sp>
      <p:sp>
        <p:nvSpPr>
          <p:cNvPr id="4" name="Slide Number Placeholder 3">
            <a:extLst>
              <a:ext uri="{FF2B5EF4-FFF2-40B4-BE49-F238E27FC236}">
                <a16:creationId xmlns:a16="http://schemas.microsoft.com/office/drawing/2014/main" id="{383DE203-C671-4FA8-B66F-CFAAD50BABAF}"/>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9</a:t>
            </a:fld>
            <a:endParaRPr lang="en-US" dirty="0"/>
          </a:p>
        </p:txBody>
      </p:sp>
      <p:pic>
        <p:nvPicPr>
          <p:cNvPr id="5" name="Picture 4" descr="A close up of a map&#10;&#10;Description automatically generated">
            <a:extLst>
              <a:ext uri="{FF2B5EF4-FFF2-40B4-BE49-F238E27FC236}">
                <a16:creationId xmlns:a16="http://schemas.microsoft.com/office/drawing/2014/main" id="{8DE5C50E-AF50-4081-9497-964538702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3413" y="1164714"/>
            <a:ext cx="7625501" cy="3562823"/>
          </a:xfrm>
          <a:prstGeom prst="rect">
            <a:avLst/>
          </a:prstGeom>
        </p:spPr>
      </p:pic>
      <p:sp>
        <p:nvSpPr>
          <p:cNvPr id="44" name="Rectangle 43">
            <a:extLst>
              <a:ext uri="{FF2B5EF4-FFF2-40B4-BE49-F238E27FC236}">
                <a16:creationId xmlns:a16="http://schemas.microsoft.com/office/drawing/2014/main" id="{C13EB14B-8C08-4E48-A5EA-E3423F70BA25}"/>
              </a:ext>
            </a:extLst>
          </p:cNvPr>
          <p:cNvSpPr/>
          <p:nvPr/>
        </p:nvSpPr>
        <p:spPr>
          <a:xfrm>
            <a:off x="420884" y="5004679"/>
            <a:ext cx="11254045" cy="1680845"/>
          </a:xfrm>
          <a:prstGeom prst="rect">
            <a:avLst/>
          </a:prstGeom>
        </p:spPr>
        <p:txBody>
          <a:bodyPr wrap="square">
            <a:spAutoFit/>
          </a:bodyPr>
          <a:lstStyle/>
          <a:p>
            <a:pPr marL="457200" indent="-457200" defTabSz="1218438" latinLnBrk="1">
              <a:lnSpc>
                <a:spcPct val="105000"/>
              </a:lnSpc>
              <a:spcBef>
                <a:spcPts val="600"/>
              </a:spcBef>
              <a:spcAft>
                <a:spcPts val="600"/>
              </a:spcAft>
              <a:buFont typeface="Wingdings" panose="05000000000000000000" pitchFamily="2" charset="2"/>
              <a:buChar char="§"/>
            </a:pPr>
            <a:r>
              <a:rPr lang="en-US" sz="3000" dirty="0"/>
              <a:t>Users are created and managed on-premises, then synced to </a:t>
            </a:r>
            <a:br>
              <a:rPr lang="en-US" sz="3000" dirty="0"/>
            </a:br>
            <a:r>
              <a:rPr lang="en-US" sz="3000" dirty="0"/>
              <a:t>Azure AD (no need to sync password hashes)</a:t>
            </a:r>
          </a:p>
          <a:p>
            <a:pPr marL="457200" indent="-457200" defTabSz="1218438" latinLnBrk="1">
              <a:lnSpc>
                <a:spcPct val="105000"/>
              </a:lnSpc>
              <a:spcBef>
                <a:spcPts val="600"/>
              </a:spcBef>
              <a:spcAft>
                <a:spcPts val="600"/>
              </a:spcAft>
              <a:buFont typeface="Wingdings" panose="05000000000000000000" pitchFamily="2" charset="2"/>
              <a:buChar char="§"/>
            </a:pPr>
            <a:r>
              <a:rPr lang="en-US" sz="3000" dirty="0"/>
              <a:t>The passwords are verified </a:t>
            </a:r>
            <a:r>
              <a:rPr lang="en-US" sz="3000" u="sng" dirty="0"/>
              <a:t>on-premises</a:t>
            </a:r>
          </a:p>
        </p:txBody>
      </p:sp>
    </p:spTree>
    <p:extLst>
      <p:ext uri="{BB962C8B-B14F-4D97-AF65-F5344CB8AC3E}">
        <p14:creationId xmlns:p14="http://schemas.microsoft.com/office/powerpoint/2010/main" val="2168048280"/>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xEl>
                                              <p:pRg st="1" end="1"/>
                                            </p:txEl>
                                          </p:spTgt>
                                        </p:tgtEl>
                                        <p:attrNameLst>
                                          <p:attrName>style.visibility</p:attrName>
                                        </p:attrNameLst>
                                      </p:cBhvr>
                                      <p:to>
                                        <p:strVal val="visible"/>
                                      </p:to>
                                    </p:set>
                                    <p:animEffect transition="in" filter="wipe(left)">
                                      <p:cBhvr>
                                        <p:cTn id="12" dur="500"/>
                                        <p:tgtEl>
                                          <p:spTgt spid="4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SoftUni3_1">
  <a:themeElements>
    <a:clrScheme name="Custom 2">
      <a:dk1>
        <a:srgbClr val="234465"/>
      </a:dk1>
      <a:lt1>
        <a:srgbClr val="FFA000"/>
      </a:lt1>
      <a:dk2>
        <a:srgbClr val="234465"/>
      </a:dk2>
      <a:lt2>
        <a:srgbClr val="FFFFFF"/>
      </a:lt2>
      <a:accent1>
        <a:srgbClr val="F7C86D"/>
      </a:accent1>
      <a:accent2>
        <a:srgbClr val="00B050"/>
      </a:accent2>
      <a:accent3>
        <a:srgbClr val="44A9F8"/>
      </a:accent3>
      <a:accent4>
        <a:srgbClr val="7030A0"/>
      </a:accent4>
      <a:accent5>
        <a:srgbClr val="67748E"/>
      </a:accent5>
      <a:accent6>
        <a:srgbClr val="F4F5F7"/>
      </a:accent6>
      <a:hlink>
        <a:srgbClr val="F2AC44"/>
      </a:hlink>
      <a:folHlink>
        <a:srgbClr val="F6C781"/>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dk2">
            <a:alpha val="80000"/>
          </a:schemeClr>
        </a:solidFill>
        <a:ln w="19050">
          <a:solidFill>
            <a:schemeClr val="tx1">
              <a:lumMod val="75000"/>
              <a:alpha val="80000"/>
            </a:schemeClr>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b="1" dirty="0">
            <a:solidFill>
              <a:srgbClr val="FFFFFF"/>
            </a:solidFill>
            <a:effectLst>
              <a:outerShdw blurRad="38100" dist="38100" dir="2700000" algn="tl">
                <a:srgbClr val="000000">
                  <a:alpha val="43137"/>
                </a:srgbClr>
              </a:outerShdw>
            </a:effectLst>
          </a:defRPr>
        </a:defPPr>
      </a:lstStyle>
      <a:style>
        <a:lnRef idx="2">
          <a:schemeClr val="accent1">
            <a:shade val="50000"/>
          </a:schemeClr>
        </a:lnRef>
        <a:fillRef idx="1001">
          <a:schemeClr val="dk2"/>
        </a:fillRef>
        <a:effectRef idx="0">
          <a:schemeClr val="accent1"/>
        </a:effectRef>
        <a:fontRef idx="minor">
          <a:schemeClr val="lt1"/>
        </a:fontRef>
      </a:style>
    </a:spDef>
    <a:txDef>
      <a:spPr>
        <a:solidFill>
          <a:schemeClr val="accent6">
            <a:lumMod val="75000"/>
            <a:alpha val="15000"/>
          </a:schemeClr>
        </a:solidFill>
        <a:ln w="12700">
          <a:solidFill>
            <a:schemeClr val="tx1">
              <a:lumMod val="75000"/>
            </a:schemeClr>
          </a:solidFill>
        </a:ln>
      </a:spPr>
      <a:bodyPr vert="horz" wrap="square" lIns="144000" tIns="108000" rIns="144000" bIns="108000" rtlCol="0">
        <a:spAutoFit/>
      </a:bodyPr>
      <a:lstStyle>
        <a:defPPr algn="l" eaLnBrk="0" hangingPunct="0">
          <a:lnSpc>
            <a:spcPct val="110000"/>
          </a:lnSpc>
          <a:buClr>
            <a:schemeClr val="accent5">
              <a:lumMod val="40000"/>
              <a:lumOff val="60000"/>
            </a:schemeClr>
          </a:buClr>
          <a:buSzPct val="70000"/>
          <a:defRPr sz="2400" dirty="0"/>
        </a:defPPr>
      </a:lstStyle>
    </a:txDef>
  </a:objectDefaults>
  <a:extraClrSchemeLst/>
  <a:extLst>
    <a:ext uri="{05A4C25C-085E-4340-85A3-A5531E510DB2}">
      <thm15:themeFamily xmlns:thm15="http://schemas.microsoft.com/office/thememl/2012/main" name="SoftUni3_1" id="{D61FAD9B-6E74-4E03-BFE4-B363D484F1DA}" vid="{7089C1A3-635B-4B03-A017-DAF10A3A39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26204</TotalTime>
  <Words>865</Words>
  <Application>Microsoft Office PowerPoint</Application>
  <PresentationFormat>Widescreen</PresentationFormat>
  <Paragraphs>243</Paragraphs>
  <Slides>41</Slides>
  <Notes>12</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Consolas</vt:lpstr>
      <vt:lpstr>Segoe UI</vt:lpstr>
      <vt:lpstr>Wingdings</vt:lpstr>
      <vt:lpstr>Wingdings 2</vt:lpstr>
      <vt:lpstr>1_SoftUni3_1</vt:lpstr>
      <vt:lpstr>Identity management</vt:lpstr>
      <vt:lpstr>Questions</vt:lpstr>
      <vt:lpstr>Table of Contents</vt:lpstr>
      <vt:lpstr>PowerPoint Presentation</vt:lpstr>
      <vt:lpstr>User accounts</vt:lpstr>
      <vt:lpstr>User account types</vt:lpstr>
      <vt:lpstr>Cloud-only identities</vt:lpstr>
      <vt:lpstr>Synchronized identities</vt:lpstr>
      <vt:lpstr>Federated identities</vt:lpstr>
      <vt:lpstr>Federated identities (2)</vt:lpstr>
      <vt:lpstr>Authentication options</vt:lpstr>
      <vt:lpstr>Azure AD pass-through authentication (PTA)</vt:lpstr>
      <vt:lpstr>User Principal Name (UPN)</vt:lpstr>
      <vt:lpstr>Groups</vt:lpstr>
      <vt:lpstr>Windows AD vs Azure AD</vt:lpstr>
      <vt:lpstr>Questions</vt:lpstr>
      <vt:lpstr>PowerPoint Presentation</vt:lpstr>
      <vt:lpstr>User account roles</vt:lpstr>
      <vt:lpstr>User account protection</vt:lpstr>
      <vt:lpstr>Passwords and password policies</vt:lpstr>
      <vt:lpstr>Reset passwords for users and admins</vt:lpstr>
      <vt:lpstr>Multi-factor authentication (MFA)</vt:lpstr>
      <vt:lpstr>Conditional access</vt:lpstr>
      <vt:lpstr>Secure score</vt:lpstr>
      <vt:lpstr>The end of passwords</vt:lpstr>
      <vt:lpstr>Questions</vt:lpstr>
      <vt:lpstr>PowerPoint Presentation</vt:lpstr>
      <vt:lpstr>Add a custom domain</vt:lpstr>
      <vt:lpstr>Options to create identities</vt:lpstr>
      <vt:lpstr>Create identities from the admin center </vt:lpstr>
      <vt:lpstr>Create identities using PowerShell </vt:lpstr>
      <vt:lpstr>Import users from file </vt:lpstr>
      <vt:lpstr>Directory synchronization (Azure AD connect) </vt:lpstr>
      <vt:lpstr>Deleting and recovering user accounts</vt:lpstr>
      <vt:lpstr>Questions</vt:lpstr>
      <vt:lpstr>PowerPoint Presentation</vt:lpstr>
      <vt:lpstr>Summary</vt:lpstr>
      <vt:lpstr>PowerPoint Presentation</vt:lpstr>
      <vt:lpstr>СофтУни диамантени партньори</vt:lpstr>
      <vt:lpstr>СофтУни диамантени партньори</vt:lpstr>
      <vt:lpstr>Trainings @ Software University (SoftUni)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Alen Paunov</dc:creator>
  <cp:lastModifiedBy>Vasil Yordanov</cp:lastModifiedBy>
  <cp:revision>758</cp:revision>
  <dcterms:created xsi:type="dcterms:W3CDTF">2018-05-23T13:08:44Z</dcterms:created>
  <dcterms:modified xsi:type="dcterms:W3CDTF">2019-08-18T14:50:53Z</dcterms:modified>
</cp:coreProperties>
</file>